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6" r:id="rId2"/>
    <p:sldId id="257" r:id="rId3"/>
    <p:sldId id="264" r:id="rId4"/>
    <p:sldId id="258" r:id="rId5"/>
    <p:sldId id="266" r:id="rId6"/>
    <p:sldId id="269" r:id="rId7"/>
    <p:sldId id="259" r:id="rId8"/>
    <p:sldId id="270" r:id="rId9"/>
    <p:sldId id="260" r:id="rId10"/>
    <p:sldId id="261" r:id="rId11"/>
    <p:sldId id="267" r:id="rId12"/>
    <p:sldId id="268" r:id="rId13"/>
    <p:sldId id="262" r:id="rId14"/>
    <p:sldId id="263" r:id="rId15"/>
  </p:sldIdLst>
  <p:sldSz cx="9144000" cy="6858000" type="screen4x3"/>
  <p:notesSz cx="6797675" cy="9926638"/>
  <p:defaultTextStyle>
    <a:defPPr>
      <a:defRPr lang="en-GB"/>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Objects="1">
      <p:cViewPr varScale="1">
        <p:scale>
          <a:sx n="66" d="100"/>
          <a:sy n="66" d="100"/>
        </p:scale>
        <p:origin x="-1276" y="-5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3C984241-A84D-FC41-BC01-0216F65DC5FE}" type="datetimeFigureOut">
              <a:rPr lang="en-GB" smtClean="0"/>
              <a:t>19/11/2015</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22710327-3CA3-F844-B101-C42DD21E0C00}" type="slidenum">
              <a:rPr lang="en-GB" smtClean="0"/>
              <a:t>‹#›</a:t>
            </a:fld>
            <a:endParaRPr lang="en-GB"/>
          </a:p>
        </p:txBody>
      </p:sp>
    </p:spTree>
    <p:extLst>
      <p:ext uri="{BB962C8B-B14F-4D97-AF65-F5344CB8AC3E}">
        <p14:creationId xmlns:p14="http://schemas.microsoft.com/office/powerpoint/2010/main" val="131979033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Different</a:t>
            </a:r>
            <a:r>
              <a:rPr lang="en-GB" baseline="0" dirty="0" smtClean="0"/>
              <a:t> ways of demonstrating this, including in research that uses different, participatory (child friendly) methods</a:t>
            </a:r>
            <a:endParaRPr lang="en-GB" dirty="0"/>
          </a:p>
        </p:txBody>
      </p:sp>
      <p:sp>
        <p:nvSpPr>
          <p:cNvPr id="4" name="Slide Number Placeholder 3"/>
          <p:cNvSpPr>
            <a:spLocks noGrp="1"/>
          </p:cNvSpPr>
          <p:nvPr>
            <p:ph type="sldNum" sz="quarter" idx="10"/>
          </p:nvPr>
        </p:nvSpPr>
        <p:spPr/>
        <p:txBody>
          <a:bodyPr/>
          <a:lstStyle/>
          <a:p>
            <a:fld id="{22710327-3CA3-F844-B101-C42DD21E0C00}" type="slidenum">
              <a:rPr lang="en-GB" smtClean="0"/>
              <a:t>10</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3186953" y="268288"/>
            <a:ext cx="5669280" cy="39003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8" name="Rectangle 7"/>
          <p:cNvSpPr/>
          <p:nvPr/>
        </p:nvSpPr>
        <p:spPr>
          <a:xfrm>
            <a:off x="268940" y="268288"/>
            <a:ext cx="182880" cy="38868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ctrTitle"/>
          </p:nvPr>
        </p:nvSpPr>
        <p:spPr>
          <a:xfrm>
            <a:off x="3200400" y="4208929"/>
            <a:ext cx="5458968" cy="1048684"/>
          </a:xfrm>
        </p:spPr>
        <p:txBody>
          <a:bodyPr vert="horz" lIns="91440" tIns="45720" rIns="91440" bIns="45720" rtlCol="0" anchor="b" anchorCtr="0">
            <a:normAutofit/>
          </a:bodyPr>
          <a:lstStyle>
            <a:lvl1pPr algn="l" defTabSz="914400" rtl="0" eaLnBrk="1" latinLnBrk="0" hangingPunct="1">
              <a:spcBef>
                <a:spcPct val="0"/>
              </a:spcBef>
              <a:buNone/>
              <a:defRPr sz="4600" kern="1200">
                <a:solidFill>
                  <a:schemeClr val="accent1"/>
                </a:solidFill>
                <a:latin typeface="+mj-lt"/>
                <a:ea typeface="+mj-ea"/>
                <a:cs typeface="+mj-cs"/>
              </a:defRPr>
            </a:lvl1pPr>
          </a:lstStyle>
          <a:p>
            <a:r>
              <a:rPr lang="en-GB" smtClean="0"/>
              <a:t>Click to edit Master title style</a:t>
            </a:r>
            <a:endParaRPr/>
          </a:p>
        </p:txBody>
      </p:sp>
      <p:sp>
        <p:nvSpPr>
          <p:cNvPr id="3" name="Subtitle 2"/>
          <p:cNvSpPr>
            <a:spLocks noGrp="1"/>
          </p:cNvSpPr>
          <p:nvPr>
            <p:ph type="subTitle" idx="1"/>
          </p:nvPr>
        </p:nvSpPr>
        <p:spPr>
          <a:xfrm>
            <a:off x="3200400" y="5257800"/>
            <a:ext cx="5458968" cy="621792"/>
          </a:xfrm>
        </p:spPr>
        <p:txBody>
          <a:bodyPr vert="horz" lIns="91440" tIns="45720" rIns="91440" bIns="45720" rtlCol="0">
            <a:normAutofit/>
          </a:bodyPr>
          <a:lstStyle>
            <a:lvl1pPr marL="0" indent="0" algn="l" defTabSz="914400" rtl="0" eaLnBrk="1" latinLnBrk="0" hangingPunct="1">
              <a:spcBef>
                <a:spcPts val="1800"/>
              </a:spcBef>
              <a:buClr>
                <a:schemeClr val="accent1"/>
              </a:buClr>
              <a:buSzPct val="100000"/>
              <a:buFont typeface="Wingdings 2" pitchFamily="18" charset="2"/>
              <a:buNone/>
              <a:defRPr sz="1600" kern="1200">
                <a:solidFill>
                  <a:schemeClr val="tx2"/>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a:p>
        </p:txBody>
      </p:sp>
      <p:sp>
        <p:nvSpPr>
          <p:cNvPr id="4" name="Date Placeholder 3"/>
          <p:cNvSpPr>
            <a:spLocks noGrp="1"/>
          </p:cNvSpPr>
          <p:nvPr>
            <p:ph type="dt" sz="half" idx="10"/>
          </p:nvPr>
        </p:nvSpPr>
        <p:spPr>
          <a:xfrm>
            <a:off x="3276600" y="390525"/>
            <a:ext cx="5504688" cy="365125"/>
          </a:xfrm>
        </p:spPr>
        <p:txBody>
          <a:bodyPr vert="horz" lIns="91440" tIns="45720" rIns="91440" bIns="45720" rtlCol="0" anchor="ctr"/>
          <a:lstStyle>
            <a:lvl1pPr marL="0" algn="r" defTabSz="914400" rtl="0" eaLnBrk="1" latinLnBrk="0" hangingPunct="1">
              <a:defRPr sz="2200" b="0" kern="1200" baseline="0">
                <a:solidFill>
                  <a:schemeClr val="bg1"/>
                </a:solidFill>
                <a:latin typeface="+mn-lt"/>
                <a:ea typeface="+mn-ea"/>
                <a:cs typeface="+mn-cs"/>
              </a:defRPr>
            </a:lvl1pPr>
          </a:lstStyle>
          <a:p>
            <a:fld id="{C699CB88-5E1A-4FAC-892A-60949ACB1F6F}" type="datetimeFigureOut">
              <a:rPr lang="en-US" smtClean="0"/>
              <a:pPr/>
              <a:t>11/19/2015</a:t>
            </a:fld>
            <a:endParaRPr lang="en-US" dirty="0"/>
          </a:p>
        </p:txBody>
      </p:sp>
      <p:sp>
        <p:nvSpPr>
          <p:cNvPr id="5" name="Footer Placeholder 4"/>
          <p:cNvSpPr>
            <a:spLocks noGrp="1"/>
          </p:cNvSpPr>
          <p:nvPr>
            <p:ph type="ftr" sz="quarter" idx="11"/>
          </p:nvPr>
        </p:nvSpPr>
        <p:spPr>
          <a:xfrm>
            <a:off x="3218688" y="6356350"/>
            <a:ext cx="4736592" cy="365125"/>
          </a:xfrm>
        </p:spPr>
        <p:txBody>
          <a:bodyPr vert="horz" lIns="91440" tIns="45720" rIns="91440" bIns="45720" rtlCol="0" anchor="ctr"/>
          <a:lstStyle>
            <a:lvl1pPr marL="0" algn="l" defTabSz="914400" rtl="0" eaLnBrk="1" latinLnBrk="0" hangingPunct="1">
              <a:defRPr sz="1100" b="1" kern="1200">
                <a:solidFill>
                  <a:schemeClr val="tx2">
                    <a:lumMod val="60000"/>
                    <a:lumOff val="40000"/>
                  </a:schemeClr>
                </a:solidFill>
                <a:latin typeface="+mn-lt"/>
                <a:ea typeface="+mn-ea"/>
                <a:cs typeface="+mn-cs"/>
              </a:defRPr>
            </a:lvl1pPr>
          </a:lstStyle>
          <a:p>
            <a:endParaRPr kumimoji="0" lang="en-US" dirty="0"/>
          </a:p>
        </p:txBody>
      </p:sp>
      <p:sp>
        <p:nvSpPr>
          <p:cNvPr id="6" name="Slide Number Placeholder 5"/>
          <p:cNvSpPr>
            <a:spLocks noGrp="1"/>
          </p:cNvSpPr>
          <p:nvPr>
            <p:ph type="sldNum" sz="quarter" idx="12"/>
          </p:nvPr>
        </p:nvSpPr>
        <p:spPr>
          <a:xfrm>
            <a:off x="8256494" y="6356350"/>
            <a:ext cx="685800" cy="365125"/>
          </a:xfrm>
        </p:spPr>
        <p:txBody>
          <a:bodyPr vert="horz" lIns="91440" tIns="45720" rIns="91440" bIns="45720" rtlCol="0" anchor="ctr"/>
          <a:lstStyle>
            <a:lvl1pPr marL="0" algn="r" defTabSz="914400" rtl="0" eaLnBrk="1" latinLnBrk="0" hangingPunct="1">
              <a:defRPr sz="1100" b="1" kern="1200">
                <a:solidFill>
                  <a:schemeClr val="tx2">
                    <a:lumMod val="60000"/>
                    <a:lumOff val="40000"/>
                  </a:schemeClr>
                </a:solidFill>
                <a:latin typeface="+mn-lt"/>
                <a:ea typeface="+mn-ea"/>
                <a:cs typeface="+mn-cs"/>
              </a:defRPr>
            </a:lvl1pPr>
          </a:lstStyle>
          <a:p>
            <a:fld id="{91974DF9-AD47-4691-BA21-BBFCE3637A9A}" type="slidenum">
              <a:rPr kumimoji="0" lang="en-US" smtClean="0"/>
              <a:pPr/>
              <a:t>‹#›</a:t>
            </a:fld>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title"/>
          </p:nvPr>
        </p:nvSpPr>
        <p:spPr>
          <a:xfrm>
            <a:off x="457199" y="914400"/>
            <a:ext cx="7391401" cy="1143000"/>
          </a:xfrm>
        </p:spPr>
        <p:txBody>
          <a:bodyPr/>
          <a:lstStyle/>
          <a:p>
            <a:r>
              <a:rPr lang="en-GB" smtClean="0"/>
              <a:t>Click to edit Master title style</a:t>
            </a:r>
            <a:endParaRPr/>
          </a:p>
        </p:txBody>
      </p:sp>
      <p:sp>
        <p:nvSpPr>
          <p:cNvPr id="3" name="Content Placeholder 2"/>
          <p:cNvSpPr>
            <a:spLocks noGrp="1"/>
          </p:cNvSpPr>
          <p:nvPr>
            <p:ph sz="half" idx="1"/>
          </p:nvPr>
        </p:nvSpPr>
        <p:spPr>
          <a:xfrm>
            <a:off x="428244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5" name="Date Placeholder 4"/>
          <p:cNvSpPr>
            <a:spLocks noGrp="1"/>
          </p:cNvSpPr>
          <p:nvPr>
            <p:ph type="dt" sz="half" idx="10"/>
          </p:nvPr>
        </p:nvSpPr>
        <p:spPr/>
        <p:txBody>
          <a:bodyPr/>
          <a:lstStyle/>
          <a:p>
            <a:fld id="{C699CB88-5E1A-4FAC-892A-60949ACB1F6F}" type="datetimeFigureOut">
              <a:rPr lang="en-US" smtClean="0"/>
              <a:pPr/>
              <a:t>11/19/2015</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91974DF9-AD47-4691-BA21-BBFCE3637A9A}" type="slidenum">
              <a:rPr kumimoji="0" lang="en-US" smtClean="0"/>
              <a:pPr/>
              <a:t>‹#›</a:t>
            </a:fld>
            <a:endParaRPr kumimoji="0" lang="en-US" dirty="0"/>
          </a:p>
        </p:txBody>
      </p:sp>
      <p:sp>
        <p:nvSpPr>
          <p:cNvPr id="9" name="Content Placeholder 2"/>
          <p:cNvSpPr>
            <a:spLocks noGrp="1"/>
          </p:cNvSpPr>
          <p:nvPr>
            <p:ph sz="half" idx="13"/>
          </p:nvPr>
        </p:nvSpPr>
        <p:spPr>
          <a:xfrm>
            <a:off x="428244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10" name="Content Placeholder 2"/>
          <p:cNvSpPr>
            <a:spLocks noGrp="1"/>
          </p:cNvSpPr>
          <p:nvPr>
            <p:ph sz="half" idx="14"/>
          </p:nvPr>
        </p:nvSpPr>
        <p:spPr>
          <a:xfrm>
            <a:off x="45720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title"/>
          </p:nvPr>
        </p:nvSpPr>
        <p:spPr>
          <a:xfrm>
            <a:off x="457199" y="914400"/>
            <a:ext cx="7391401" cy="1143000"/>
          </a:xfrm>
        </p:spPr>
        <p:txBody>
          <a:bodyPr/>
          <a:lstStyle/>
          <a:p>
            <a:r>
              <a:rPr lang="en-GB" smtClean="0"/>
              <a:t>Click to edit Master title style</a:t>
            </a:r>
            <a:endParaRPr/>
          </a:p>
        </p:txBody>
      </p:sp>
      <p:sp>
        <p:nvSpPr>
          <p:cNvPr id="3" name="Content Placeholder 2"/>
          <p:cNvSpPr>
            <a:spLocks noGrp="1"/>
          </p:cNvSpPr>
          <p:nvPr>
            <p:ph sz="half" idx="1"/>
          </p:nvPr>
        </p:nvSpPr>
        <p:spPr>
          <a:xfrm>
            <a:off x="428244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5" name="Date Placeholder 4"/>
          <p:cNvSpPr>
            <a:spLocks noGrp="1"/>
          </p:cNvSpPr>
          <p:nvPr>
            <p:ph type="dt" sz="half" idx="10"/>
          </p:nvPr>
        </p:nvSpPr>
        <p:spPr/>
        <p:txBody>
          <a:bodyPr/>
          <a:lstStyle/>
          <a:p>
            <a:fld id="{C699CB88-5E1A-4FAC-892A-60949ACB1F6F}" type="datetimeFigureOut">
              <a:rPr lang="en-US" smtClean="0"/>
              <a:pPr/>
              <a:t>11/19/2015</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91974DF9-AD47-4691-BA21-BBFCE3637A9A}" type="slidenum">
              <a:rPr kumimoji="0" lang="en-US" smtClean="0"/>
              <a:pPr/>
              <a:t>‹#›</a:t>
            </a:fld>
            <a:endParaRPr kumimoji="0" lang="en-US" dirty="0"/>
          </a:p>
        </p:txBody>
      </p:sp>
      <p:sp>
        <p:nvSpPr>
          <p:cNvPr id="9" name="Content Placeholder 2"/>
          <p:cNvSpPr>
            <a:spLocks noGrp="1"/>
          </p:cNvSpPr>
          <p:nvPr>
            <p:ph sz="half" idx="13"/>
          </p:nvPr>
        </p:nvSpPr>
        <p:spPr>
          <a:xfrm>
            <a:off x="428244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11" name="Content Placeholder 2"/>
          <p:cNvSpPr>
            <a:spLocks noGrp="1"/>
          </p:cNvSpPr>
          <p:nvPr>
            <p:ph sz="half" idx="14"/>
          </p:nvPr>
        </p:nvSpPr>
        <p:spPr>
          <a:xfrm>
            <a:off x="45720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12" name="Content Placeholder 2"/>
          <p:cNvSpPr>
            <a:spLocks noGrp="1"/>
          </p:cNvSpPr>
          <p:nvPr>
            <p:ph sz="half" idx="15"/>
          </p:nvPr>
        </p:nvSpPr>
        <p:spPr>
          <a:xfrm>
            <a:off x="45720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title"/>
          </p:nvPr>
        </p:nvSpPr>
        <p:spPr/>
        <p:txBody>
          <a:bodyPr/>
          <a:lstStyle/>
          <a:p>
            <a:r>
              <a:rPr lang="en-GB" smtClean="0"/>
              <a:t>Click to edit Master title style</a:t>
            </a:r>
            <a:endParaRPr/>
          </a:p>
        </p:txBody>
      </p:sp>
      <p:sp>
        <p:nvSpPr>
          <p:cNvPr id="3" name="Date Placeholder 2"/>
          <p:cNvSpPr>
            <a:spLocks noGrp="1"/>
          </p:cNvSpPr>
          <p:nvPr>
            <p:ph type="dt" sz="half" idx="10"/>
          </p:nvPr>
        </p:nvSpPr>
        <p:spPr/>
        <p:txBody>
          <a:bodyPr/>
          <a:lstStyle/>
          <a:p>
            <a:fld id="{C699CB88-5E1A-4FAC-892A-60949ACB1F6F}" type="datetimeFigureOut">
              <a:rPr lang="en-US" smtClean="0"/>
              <a:pPr/>
              <a:t>11/19/2015</a:t>
            </a:fld>
            <a:endParaRPr lang="en-US" dirty="0"/>
          </a:p>
        </p:txBody>
      </p:sp>
      <p:sp>
        <p:nvSpPr>
          <p:cNvPr id="4" name="Footer Placeholder 3"/>
          <p:cNvSpPr>
            <a:spLocks noGrp="1"/>
          </p:cNvSpPr>
          <p:nvPr>
            <p:ph type="ftr" sz="quarter" idx="11"/>
          </p:nvPr>
        </p:nvSpPr>
        <p:spPr/>
        <p:txBody>
          <a:bodyPr/>
          <a:lstStyle/>
          <a:p>
            <a:endParaRPr kumimoji="0" lang="en-US" dirty="0"/>
          </a:p>
        </p:txBody>
      </p:sp>
      <p:sp>
        <p:nvSpPr>
          <p:cNvPr id="5" name="Slide Number Placeholder 4"/>
          <p:cNvSpPr>
            <a:spLocks noGrp="1"/>
          </p:cNvSpPr>
          <p:nvPr>
            <p:ph type="sldNum" sz="quarter" idx="12"/>
          </p:nvPr>
        </p:nvSpPr>
        <p:spPr/>
        <p:txBody>
          <a:bodyPr/>
          <a:lstStyle/>
          <a:p>
            <a:fld id="{91974DF9-AD47-4691-BA21-BBFCE3637A9A}" type="slidenum">
              <a:rPr kumimoji="0" lang="en-US" smtClean="0"/>
              <a:pPr/>
              <a:t>‹#›</a:t>
            </a:fld>
            <a:endParaRPr kumimoji="0"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Date Placeholder 1"/>
          <p:cNvSpPr>
            <a:spLocks noGrp="1"/>
          </p:cNvSpPr>
          <p:nvPr>
            <p:ph type="dt" sz="half" idx="10"/>
          </p:nvPr>
        </p:nvSpPr>
        <p:spPr/>
        <p:txBody>
          <a:bodyPr/>
          <a:lstStyle/>
          <a:p>
            <a:fld id="{C699CB88-5E1A-4FAC-892A-60949ACB1F6F}" type="datetimeFigureOut">
              <a:rPr lang="en-US" smtClean="0"/>
              <a:pPr/>
              <a:t>11/19/2015</a:t>
            </a:fld>
            <a:endParaRPr lang="en-US" dirty="0"/>
          </a:p>
        </p:txBody>
      </p:sp>
      <p:sp>
        <p:nvSpPr>
          <p:cNvPr id="3" name="Footer Placeholder 2"/>
          <p:cNvSpPr>
            <a:spLocks noGrp="1"/>
          </p:cNvSpPr>
          <p:nvPr>
            <p:ph type="ftr" sz="quarter" idx="11"/>
          </p:nvPr>
        </p:nvSpPr>
        <p:spPr/>
        <p:txBody>
          <a:bodyPr/>
          <a:lstStyle/>
          <a:p>
            <a:endParaRPr kumimoji="0" lang="en-US" dirty="0"/>
          </a:p>
        </p:txBody>
      </p:sp>
      <p:sp>
        <p:nvSpPr>
          <p:cNvPr id="4" name="Slide Number Placeholder 3"/>
          <p:cNvSpPr>
            <a:spLocks noGrp="1"/>
          </p:cNvSpPr>
          <p:nvPr>
            <p:ph type="sldNum" sz="quarter" idx="12"/>
          </p:nvPr>
        </p:nvSpPr>
        <p:spPr/>
        <p:txBody>
          <a:bodyPr/>
          <a:lstStyle/>
          <a:p>
            <a:fld id="{91974DF9-AD47-4691-BA21-BBFCE3637A9A}" type="slidenum">
              <a:rPr kumimoji="0" lang="en-US" smtClean="0"/>
              <a:pPr/>
              <a:t>‹#›</a:t>
            </a:fld>
            <a:endParaRPr kumimoji="0"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title"/>
          </p:nvPr>
        </p:nvSpPr>
        <p:spPr>
          <a:xfrm>
            <a:off x="457199" y="995082"/>
            <a:ext cx="3566160" cy="1035424"/>
          </a:xfrm>
        </p:spPr>
        <p:txBody>
          <a:bodyPr anchor="b"/>
          <a:lstStyle>
            <a:lvl1pPr algn="l">
              <a:defRPr sz="2800" b="0"/>
            </a:lvl1pPr>
          </a:lstStyle>
          <a:p>
            <a:r>
              <a:rPr lang="en-GB" smtClean="0"/>
              <a:t>Click to edit Master title style</a:t>
            </a:r>
            <a:endParaRPr/>
          </a:p>
        </p:txBody>
      </p:sp>
      <p:sp>
        <p:nvSpPr>
          <p:cNvPr id="3" name="Content Placeholder 2"/>
          <p:cNvSpPr>
            <a:spLocks noGrp="1"/>
          </p:cNvSpPr>
          <p:nvPr>
            <p:ph idx="1"/>
          </p:nvPr>
        </p:nvSpPr>
        <p:spPr>
          <a:xfrm>
            <a:off x="4762052" y="990600"/>
            <a:ext cx="3566160" cy="513556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4" name="Text Placeholder 3"/>
          <p:cNvSpPr>
            <a:spLocks noGrp="1"/>
          </p:cNvSpPr>
          <p:nvPr>
            <p:ph type="body" sz="half" idx="2"/>
          </p:nvPr>
        </p:nvSpPr>
        <p:spPr>
          <a:xfrm>
            <a:off x="457199" y="2057400"/>
            <a:ext cx="3566160" cy="3657601"/>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C699CB88-5E1A-4FAC-892A-60949ACB1F6F}" type="datetimeFigureOut">
              <a:rPr lang="en-US" smtClean="0"/>
              <a:pPr/>
              <a:t>11/19/2015</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91974DF9-AD47-4691-BA21-BBFCE3637A9A}" type="slidenum">
              <a:rPr kumimoji="0" lang="en-US" smtClean="0"/>
              <a:pPr/>
              <a:t>‹#›</a:t>
            </a:fld>
            <a:endParaRPr kumimoji="0"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Rectangle 7"/>
          <p:cNvSpPr/>
          <p:nvPr/>
        </p:nvSpPr>
        <p:spPr>
          <a:xfrm>
            <a:off x="4746811" y="268288"/>
            <a:ext cx="4114800"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title"/>
          </p:nvPr>
        </p:nvSpPr>
        <p:spPr>
          <a:xfrm>
            <a:off x="457199" y="995082"/>
            <a:ext cx="3566160" cy="1035424"/>
          </a:xfrm>
        </p:spPr>
        <p:txBody>
          <a:bodyPr anchor="b"/>
          <a:lstStyle>
            <a:lvl1pPr algn="l">
              <a:defRPr sz="2800" b="0"/>
            </a:lvl1pPr>
          </a:lstStyle>
          <a:p>
            <a:r>
              <a:rPr lang="en-GB" smtClean="0"/>
              <a:t>Click to edit Master title style</a:t>
            </a:r>
            <a:endParaRPr/>
          </a:p>
        </p:txBody>
      </p:sp>
      <p:sp>
        <p:nvSpPr>
          <p:cNvPr id="4" name="Text Placeholder 3"/>
          <p:cNvSpPr>
            <a:spLocks noGrp="1"/>
          </p:cNvSpPr>
          <p:nvPr>
            <p:ph type="body" sz="half" idx="2"/>
          </p:nvPr>
        </p:nvSpPr>
        <p:spPr>
          <a:xfrm>
            <a:off x="457199" y="2057400"/>
            <a:ext cx="3566160" cy="3657601"/>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161365" y="6124014"/>
            <a:ext cx="1752600" cy="365125"/>
          </a:xfrm>
        </p:spPr>
        <p:txBody>
          <a:bodyPr/>
          <a:lstStyle>
            <a:lvl1pPr algn="l">
              <a:defRPr/>
            </a:lvl1pPr>
          </a:lstStyle>
          <a:p>
            <a:fld id="{C699CB88-5E1A-4FAC-892A-60949ACB1F6F}" type="datetimeFigureOut">
              <a:rPr lang="en-US" smtClean="0"/>
              <a:pPr/>
              <a:t>11/19/2015</a:t>
            </a:fld>
            <a:endParaRPr lang="en-US" dirty="0"/>
          </a:p>
        </p:txBody>
      </p:sp>
      <p:sp>
        <p:nvSpPr>
          <p:cNvPr id="6" name="Footer Placeholder 5"/>
          <p:cNvSpPr>
            <a:spLocks noGrp="1"/>
          </p:cNvSpPr>
          <p:nvPr>
            <p:ph type="ftr" sz="quarter" idx="11"/>
          </p:nvPr>
        </p:nvSpPr>
        <p:spPr>
          <a:xfrm>
            <a:off x="174812" y="6356350"/>
            <a:ext cx="3863788" cy="365125"/>
          </a:xfrm>
        </p:spPr>
        <p:txBody>
          <a:bodyPr/>
          <a:lstStyle/>
          <a:p>
            <a:endParaRPr kumimoji="0" lang="en-US" dirty="0"/>
          </a:p>
        </p:txBody>
      </p:sp>
      <p:sp>
        <p:nvSpPr>
          <p:cNvPr id="7" name="Slide Number Placeholder 6"/>
          <p:cNvSpPr>
            <a:spLocks noGrp="1"/>
          </p:cNvSpPr>
          <p:nvPr>
            <p:ph type="sldNum" sz="quarter" idx="12"/>
          </p:nvPr>
        </p:nvSpPr>
        <p:spPr/>
        <p:txBody>
          <a:bodyPr/>
          <a:lstStyle/>
          <a:p>
            <a:fld id="{91974DF9-AD47-4691-BA21-BBFCE3637A9A}" type="slidenum">
              <a:rPr kumimoji="0" lang="en-US" smtClean="0"/>
              <a:pPr/>
              <a:t>‹#›</a:t>
            </a:fld>
            <a:endParaRPr kumimoji="0" lang="en-US" dirty="0"/>
          </a:p>
        </p:txBody>
      </p:sp>
      <p:sp>
        <p:nvSpPr>
          <p:cNvPr id="10" name="Picture Placeholder 9"/>
          <p:cNvSpPr>
            <a:spLocks noGrp="1"/>
          </p:cNvSpPr>
          <p:nvPr>
            <p:ph type="pic" sz="quarter" idx="13"/>
          </p:nvPr>
        </p:nvSpPr>
        <p:spPr>
          <a:xfrm>
            <a:off x="4760258" y="990600"/>
            <a:ext cx="4096512" cy="5611813"/>
          </a:xfrm>
        </p:spPr>
        <p:txBody>
          <a:bodyPr/>
          <a:lstStyle>
            <a:lvl1pPr>
              <a:buNone/>
              <a:defRPr/>
            </a:lvl1pPr>
          </a:lstStyle>
          <a:p>
            <a:r>
              <a:rPr lang="en-GB" dirty="0" smtClean="0"/>
              <a:t>Click icon to add picture</a:t>
            </a:r>
            <a:endParaRPr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8" name="Rectangle 7"/>
          <p:cNvSpPr/>
          <p:nvPr/>
        </p:nvSpPr>
        <p:spPr>
          <a:xfrm>
            <a:off x="7216775" y="268288"/>
            <a:ext cx="1639457" cy="36393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title"/>
          </p:nvPr>
        </p:nvSpPr>
        <p:spPr>
          <a:xfrm>
            <a:off x="458788" y="4267200"/>
            <a:ext cx="6477000" cy="566738"/>
          </a:xfrm>
        </p:spPr>
        <p:txBody>
          <a:bodyPr anchor="b"/>
          <a:lstStyle>
            <a:lvl1pPr algn="l">
              <a:defRPr sz="2800" b="0"/>
            </a:lvl1pPr>
          </a:lstStyle>
          <a:p>
            <a:r>
              <a:rPr lang="en-GB" smtClean="0"/>
              <a:t>Click to edit Master title style</a:t>
            </a:r>
            <a:endParaRPr/>
          </a:p>
        </p:txBody>
      </p:sp>
      <p:sp>
        <p:nvSpPr>
          <p:cNvPr id="3" name="Picture Placeholder 2"/>
          <p:cNvSpPr>
            <a:spLocks noGrp="1"/>
          </p:cNvSpPr>
          <p:nvPr>
            <p:ph type="pic" idx="1"/>
          </p:nvPr>
        </p:nvSpPr>
        <p:spPr>
          <a:xfrm>
            <a:off x="269874" y="268288"/>
            <a:ext cx="6858000" cy="36393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smtClean="0"/>
              <a:t>Click icon to add picture</a:t>
            </a:r>
            <a:endParaRPr dirty="0"/>
          </a:p>
        </p:txBody>
      </p:sp>
      <p:sp>
        <p:nvSpPr>
          <p:cNvPr id="4" name="Text Placeholder 3"/>
          <p:cNvSpPr>
            <a:spLocks noGrp="1"/>
          </p:cNvSpPr>
          <p:nvPr>
            <p:ph type="body" sz="half" idx="2"/>
          </p:nvPr>
        </p:nvSpPr>
        <p:spPr>
          <a:xfrm>
            <a:off x="458788" y="4840941"/>
            <a:ext cx="6475412" cy="1304271"/>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C699CB88-5E1A-4FAC-892A-60949ACB1F6F}" type="datetimeFigureOut">
              <a:rPr lang="en-US" smtClean="0"/>
              <a:pPr/>
              <a:t>11/19/2015</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91974DF9-AD47-4691-BA21-BBFCE3637A9A}" type="slidenum">
              <a:rPr kumimoji="0" lang="en-US" smtClean="0"/>
              <a:pPr/>
              <a:t>‹#›</a:t>
            </a:fld>
            <a:endParaRPr kumimoji="0"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4 Pictures with Caption">
    <p:spTree>
      <p:nvGrpSpPr>
        <p:cNvPr id="1" name=""/>
        <p:cNvGrpSpPr/>
        <p:nvPr/>
      </p:nvGrpSpPr>
      <p:grpSpPr>
        <a:xfrm>
          <a:off x="0" y="0"/>
          <a:ext cx="0" cy="0"/>
          <a:chOff x="0" y="0"/>
          <a:chExt cx="0" cy="0"/>
        </a:xfrm>
      </p:grpSpPr>
      <p:sp>
        <p:nvSpPr>
          <p:cNvPr id="8" name="Rectangle 7"/>
          <p:cNvSpPr/>
          <p:nvPr/>
        </p:nvSpPr>
        <p:spPr>
          <a:xfrm>
            <a:off x="8135471" y="268288"/>
            <a:ext cx="720761" cy="36393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title"/>
          </p:nvPr>
        </p:nvSpPr>
        <p:spPr>
          <a:xfrm>
            <a:off x="458788" y="4267200"/>
            <a:ext cx="6477000" cy="566738"/>
          </a:xfrm>
        </p:spPr>
        <p:txBody>
          <a:bodyPr anchor="b"/>
          <a:lstStyle>
            <a:lvl1pPr algn="l">
              <a:defRPr sz="2800" b="0"/>
            </a:lvl1pPr>
          </a:lstStyle>
          <a:p>
            <a:r>
              <a:rPr lang="en-GB" smtClean="0"/>
              <a:t>Click to edit Master title style</a:t>
            </a:r>
            <a:endParaRPr/>
          </a:p>
        </p:txBody>
      </p:sp>
      <p:sp>
        <p:nvSpPr>
          <p:cNvPr id="3" name="Picture Placeholder 2"/>
          <p:cNvSpPr>
            <a:spLocks noGrp="1"/>
          </p:cNvSpPr>
          <p:nvPr>
            <p:ph type="pic" idx="1"/>
          </p:nvPr>
        </p:nvSpPr>
        <p:spPr>
          <a:xfrm>
            <a:off x="269874" y="268288"/>
            <a:ext cx="3006726" cy="36393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smtClean="0"/>
              <a:t>Click icon to add picture</a:t>
            </a:r>
            <a:endParaRPr dirty="0"/>
          </a:p>
        </p:txBody>
      </p:sp>
      <p:sp>
        <p:nvSpPr>
          <p:cNvPr id="4" name="Text Placeholder 3"/>
          <p:cNvSpPr>
            <a:spLocks noGrp="1"/>
          </p:cNvSpPr>
          <p:nvPr>
            <p:ph type="body" sz="half" idx="2"/>
          </p:nvPr>
        </p:nvSpPr>
        <p:spPr>
          <a:xfrm>
            <a:off x="458788" y="4840941"/>
            <a:ext cx="6475412" cy="1304271"/>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C699CB88-5E1A-4FAC-892A-60949ACB1F6F}" type="datetimeFigureOut">
              <a:rPr lang="en-US" smtClean="0"/>
              <a:pPr/>
              <a:t>11/19/2015</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91974DF9-AD47-4691-BA21-BBFCE3637A9A}" type="slidenum">
              <a:rPr kumimoji="0" lang="en-US" smtClean="0"/>
              <a:pPr/>
              <a:t>‹#›</a:t>
            </a:fld>
            <a:endParaRPr kumimoji="0" lang="en-US" dirty="0"/>
          </a:p>
        </p:txBody>
      </p:sp>
      <p:sp>
        <p:nvSpPr>
          <p:cNvPr id="10" name="Picture Placeholder 2"/>
          <p:cNvSpPr>
            <a:spLocks noGrp="1"/>
          </p:cNvSpPr>
          <p:nvPr>
            <p:ph type="pic" idx="13"/>
          </p:nvPr>
        </p:nvSpPr>
        <p:spPr>
          <a:xfrm>
            <a:off x="3352800" y="268288"/>
            <a:ext cx="47019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smtClean="0"/>
              <a:t>Click icon to add picture</a:t>
            </a:r>
            <a:endParaRPr dirty="0"/>
          </a:p>
        </p:txBody>
      </p:sp>
      <p:sp>
        <p:nvSpPr>
          <p:cNvPr id="11" name="Picture Placeholder 2"/>
          <p:cNvSpPr>
            <a:spLocks noGrp="1"/>
          </p:cNvSpPr>
          <p:nvPr>
            <p:ph type="pic" idx="14"/>
          </p:nvPr>
        </p:nvSpPr>
        <p:spPr>
          <a:xfrm>
            <a:off x="3352800" y="2131935"/>
            <a:ext cx="23042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smtClean="0"/>
              <a:t>Click icon to add picture</a:t>
            </a:r>
            <a:endParaRPr dirty="0"/>
          </a:p>
        </p:txBody>
      </p:sp>
      <p:sp>
        <p:nvSpPr>
          <p:cNvPr id="12" name="Picture Placeholder 2"/>
          <p:cNvSpPr>
            <a:spLocks noGrp="1"/>
          </p:cNvSpPr>
          <p:nvPr>
            <p:ph type="pic" idx="15"/>
          </p:nvPr>
        </p:nvSpPr>
        <p:spPr>
          <a:xfrm>
            <a:off x="5750500" y="2131935"/>
            <a:ext cx="23042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smtClean="0"/>
              <a:t>Click icon to add picture</a:t>
            </a:r>
            <a:endParaRPr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7212106"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title"/>
          </p:nvPr>
        </p:nvSpPr>
        <p:spPr/>
        <p:txBody>
          <a:bodyPr/>
          <a:lstStyle/>
          <a:p>
            <a:r>
              <a:rPr lang="en-GB"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4" name="Date Placeholder 3"/>
          <p:cNvSpPr>
            <a:spLocks noGrp="1"/>
          </p:cNvSpPr>
          <p:nvPr>
            <p:ph type="dt" sz="half" idx="10"/>
          </p:nvPr>
        </p:nvSpPr>
        <p:spPr/>
        <p:txBody>
          <a:bodyPr/>
          <a:lstStyle/>
          <a:p>
            <a:fld id="{C699CB88-5E1A-4FAC-892A-60949ACB1F6F}" type="datetimeFigureOut">
              <a:rPr lang="en-US" smtClean="0"/>
              <a:pPr/>
              <a:t>11/19/2015</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a:t>
            </a:fld>
            <a:endParaRPr kumimoji="0"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Vertical Title 1"/>
          <p:cNvSpPr>
            <a:spLocks noGrp="1"/>
          </p:cNvSpPr>
          <p:nvPr>
            <p:ph type="title" orient="vert"/>
          </p:nvPr>
        </p:nvSpPr>
        <p:spPr>
          <a:xfrm>
            <a:off x="7543799" y="1035424"/>
            <a:ext cx="1322295" cy="5090739"/>
          </a:xfrm>
        </p:spPr>
        <p:txBody>
          <a:bodyPr vert="eaVert" anchor="t" anchorCtr="0"/>
          <a:lstStyle/>
          <a:p>
            <a:r>
              <a:rPr lang="en-GB" smtClean="0"/>
              <a:t>Click to edit Master title style</a:t>
            </a:r>
            <a:endParaRPr/>
          </a:p>
        </p:txBody>
      </p:sp>
      <p:sp>
        <p:nvSpPr>
          <p:cNvPr id="3" name="Vertical Text Placeholder 2"/>
          <p:cNvSpPr>
            <a:spLocks noGrp="1"/>
          </p:cNvSpPr>
          <p:nvPr>
            <p:ph type="body" orient="vert" idx="1"/>
          </p:nvPr>
        </p:nvSpPr>
        <p:spPr>
          <a:xfrm>
            <a:off x="457200" y="1035424"/>
            <a:ext cx="6019800" cy="5109789"/>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4" name="Date Placeholder 3"/>
          <p:cNvSpPr>
            <a:spLocks noGrp="1"/>
          </p:cNvSpPr>
          <p:nvPr>
            <p:ph type="dt" sz="half" idx="10"/>
          </p:nvPr>
        </p:nvSpPr>
        <p:spPr/>
        <p:txBody>
          <a:bodyPr/>
          <a:lstStyle/>
          <a:p>
            <a:fld id="{C699CB88-5E1A-4FAC-892A-60949ACB1F6F}" type="datetimeFigureOut">
              <a:rPr lang="en-US" smtClean="0"/>
              <a:pPr/>
              <a:t>11/19/2015</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a:t>
            </a:fld>
            <a:endParaRPr kumimoji="0"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7212106"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title"/>
          </p:nvPr>
        </p:nvSpPr>
        <p:spPr/>
        <p:txBody>
          <a:bodyPr/>
          <a:lstStyle/>
          <a:p>
            <a:r>
              <a:rPr lang="en-GB" smtClean="0"/>
              <a:t>Click to edit Master title style</a:t>
            </a:r>
            <a:endParaRPr/>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4" name="Date Placeholder 3"/>
          <p:cNvSpPr>
            <a:spLocks noGrp="1"/>
          </p:cNvSpPr>
          <p:nvPr>
            <p:ph type="dt" sz="half" idx="10"/>
          </p:nvPr>
        </p:nvSpPr>
        <p:spPr>
          <a:xfrm>
            <a:off x="7212106" y="6356350"/>
            <a:ext cx="1752600" cy="365125"/>
          </a:xfrm>
        </p:spPr>
        <p:txBody>
          <a:bodyPr/>
          <a:lstStyle/>
          <a:p>
            <a:fld id="{C699CB88-5E1A-4FAC-892A-60949ACB1F6F}" type="datetimeFigureOut">
              <a:rPr lang="en-US" smtClean="0"/>
              <a:pPr/>
              <a:t>11/19/2015</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a:t>
            </a:fld>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7" name="Rectangle 6"/>
          <p:cNvSpPr/>
          <p:nvPr/>
        </p:nvSpPr>
        <p:spPr>
          <a:xfrm>
            <a:off x="3186953" y="268288"/>
            <a:ext cx="5669280" cy="25603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ctrTitle"/>
          </p:nvPr>
        </p:nvSpPr>
        <p:spPr>
          <a:xfrm>
            <a:off x="3200399" y="4171950"/>
            <a:ext cx="5457919" cy="1085850"/>
          </a:xfrm>
        </p:spPr>
        <p:txBody>
          <a:bodyPr>
            <a:normAutofit/>
          </a:bodyPr>
          <a:lstStyle>
            <a:lvl1pPr>
              <a:defRPr sz="4600"/>
            </a:lvl1pPr>
          </a:lstStyle>
          <a:p>
            <a:r>
              <a:rPr lang="en-GB" smtClean="0"/>
              <a:t>Click to edit Master title style</a:t>
            </a:r>
            <a:endParaRPr/>
          </a:p>
        </p:txBody>
      </p:sp>
      <p:sp>
        <p:nvSpPr>
          <p:cNvPr id="3" name="Subtitle 2"/>
          <p:cNvSpPr>
            <a:spLocks noGrp="1"/>
          </p:cNvSpPr>
          <p:nvPr>
            <p:ph type="subTitle" idx="1"/>
          </p:nvPr>
        </p:nvSpPr>
        <p:spPr>
          <a:xfrm>
            <a:off x="3200401" y="5257799"/>
            <a:ext cx="5457918" cy="618565"/>
          </a:xfrm>
        </p:spPr>
        <p:txBody>
          <a:bodyPr>
            <a:normAutofit/>
          </a:bodyPr>
          <a:lstStyle>
            <a:lvl1pPr marL="0" indent="0" algn="l">
              <a:buNone/>
              <a:defRPr sz="16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a:p>
        </p:txBody>
      </p:sp>
      <p:sp>
        <p:nvSpPr>
          <p:cNvPr id="4" name="Date Placeholder 3"/>
          <p:cNvSpPr>
            <a:spLocks noGrp="1"/>
          </p:cNvSpPr>
          <p:nvPr>
            <p:ph type="dt" sz="half" idx="10"/>
          </p:nvPr>
        </p:nvSpPr>
        <p:spPr>
          <a:xfrm>
            <a:off x="3276600" y="389965"/>
            <a:ext cx="5499847" cy="365125"/>
          </a:xfrm>
        </p:spPr>
        <p:txBody>
          <a:bodyPr/>
          <a:lstStyle>
            <a:lvl1pPr>
              <a:defRPr sz="2200" b="0" baseline="0">
                <a:solidFill>
                  <a:schemeClr val="bg1"/>
                </a:solidFill>
              </a:defRPr>
            </a:lvl1pPr>
          </a:lstStyle>
          <a:p>
            <a:fld id="{C699CB88-5E1A-4FAC-892A-60949ACB1F6F}" type="datetimeFigureOut">
              <a:rPr lang="en-US" smtClean="0"/>
              <a:pPr/>
              <a:t>11/19/2015</a:t>
            </a:fld>
            <a:endParaRPr lang="en-US" dirty="0"/>
          </a:p>
        </p:txBody>
      </p:sp>
      <p:sp>
        <p:nvSpPr>
          <p:cNvPr id="5" name="Footer Placeholder 4"/>
          <p:cNvSpPr>
            <a:spLocks noGrp="1"/>
          </p:cNvSpPr>
          <p:nvPr>
            <p:ph type="ftr" sz="quarter" idx="11"/>
          </p:nvPr>
        </p:nvSpPr>
        <p:spPr>
          <a:xfrm>
            <a:off x="3213847" y="6356350"/>
            <a:ext cx="4734112" cy="365125"/>
          </a:xfrm>
        </p:spPr>
        <p:txBody>
          <a:bodyPr/>
          <a:lstStyle/>
          <a:p>
            <a:endParaRPr kumimoji="0" lang="en-US" dirty="0"/>
          </a:p>
        </p:txBody>
      </p:sp>
      <p:sp>
        <p:nvSpPr>
          <p:cNvPr id="6" name="Slide Number Placeholder 5"/>
          <p:cNvSpPr>
            <a:spLocks noGrp="1"/>
          </p:cNvSpPr>
          <p:nvPr>
            <p:ph type="sldNum" sz="quarter" idx="12"/>
          </p:nvPr>
        </p:nvSpPr>
        <p:spPr>
          <a:xfrm>
            <a:off x="8265459" y="6356350"/>
            <a:ext cx="685800" cy="365125"/>
          </a:xfrm>
        </p:spPr>
        <p:txBody>
          <a:bodyPr vert="horz" lIns="91440" tIns="45720" rIns="91440" bIns="45720" rtlCol="0" anchor="ctr"/>
          <a:lstStyle>
            <a:lvl1pPr marL="0" algn="r" defTabSz="914400" rtl="0" eaLnBrk="1" latinLnBrk="0" hangingPunct="1">
              <a:defRPr sz="1100" b="1" kern="1200">
                <a:solidFill>
                  <a:schemeClr val="tx2">
                    <a:lumMod val="60000"/>
                    <a:lumOff val="40000"/>
                  </a:schemeClr>
                </a:solidFill>
                <a:latin typeface="+mn-lt"/>
                <a:ea typeface="+mn-ea"/>
                <a:cs typeface="+mn-cs"/>
              </a:defRPr>
            </a:lvl1pPr>
          </a:lstStyle>
          <a:p>
            <a:fld id="{91974DF9-AD47-4691-BA21-BBFCE3637A9A}" type="slidenum">
              <a:rPr kumimoji="0" lang="en-US" smtClean="0"/>
              <a:pPr/>
              <a:t>‹#›</a:t>
            </a:fld>
            <a:endParaRPr kumimoji="0" lang="en-US" dirty="0"/>
          </a:p>
        </p:txBody>
      </p:sp>
      <p:sp>
        <p:nvSpPr>
          <p:cNvPr id="9" name="Picture Placeholder 8"/>
          <p:cNvSpPr>
            <a:spLocks noGrp="1"/>
          </p:cNvSpPr>
          <p:nvPr>
            <p:ph type="pic" sz="quarter" idx="13"/>
          </p:nvPr>
        </p:nvSpPr>
        <p:spPr>
          <a:xfrm>
            <a:off x="3200400" y="2877671"/>
            <a:ext cx="5646867" cy="1280160"/>
          </a:xfrm>
        </p:spPr>
        <p:txBody>
          <a:bodyPr/>
          <a:lstStyle>
            <a:lvl1pPr>
              <a:buNone/>
              <a:defRPr/>
            </a:lvl1pPr>
          </a:lstStyle>
          <a:p>
            <a:r>
              <a:rPr lang="en-GB" dirty="0" smtClean="0"/>
              <a:t>Click icon to add picture</a:t>
            </a:r>
            <a:endParaRPr dirty="0"/>
          </a:p>
        </p:txBody>
      </p:sp>
      <p:sp>
        <p:nvSpPr>
          <p:cNvPr id="10" name="Rectangle 9"/>
          <p:cNvSpPr/>
          <p:nvPr/>
        </p:nvSpPr>
        <p:spPr>
          <a:xfrm>
            <a:off x="268940" y="268288"/>
            <a:ext cx="182880" cy="38868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Content, and Picture">
    <p:spTree>
      <p:nvGrpSpPr>
        <p:cNvPr id="1" name=""/>
        <p:cNvGrpSpPr/>
        <p:nvPr/>
      </p:nvGrpSpPr>
      <p:grpSpPr>
        <a:xfrm>
          <a:off x="0" y="0"/>
          <a:ext cx="0" cy="0"/>
          <a:chOff x="0" y="0"/>
          <a:chExt cx="0" cy="0"/>
        </a:xfrm>
      </p:grpSpPr>
      <p:sp>
        <p:nvSpPr>
          <p:cNvPr id="7" name="Rectangle 6"/>
          <p:cNvSpPr/>
          <p:nvPr/>
        </p:nvSpPr>
        <p:spPr>
          <a:xfrm>
            <a:off x="269875"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title"/>
          </p:nvPr>
        </p:nvSpPr>
        <p:spPr>
          <a:xfrm>
            <a:off x="2178423" y="914400"/>
            <a:ext cx="6508377" cy="1143000"/>
          </a:xfrm>
        </p:spPr>
        <p:txBody>
          <a:bodyPr/>
          <a:lstStyle/>
          <a:p>
            <a:r>
              <a:rPr lang="en-GB" smtClean="0"/>
              <a:t>Click to edit Master title style</a:t>
            </a:r>
            <a:endParaRPr/>
          </a:p>
        </p:txBody>
      </p:sp>
      <p:sp>
        <p:nvSpPr>
          <p:cNvPr id="3" name="Content Placeholder 2"/>
          <p:cNvSpPr>
            <a:spLocks noGrp="1"/>
          </p:cNvSpPr>
          <p:nvPr>
            <p:ph idx="1"/>
          </p:nvPr>
        </p:nvSpPr>
        <p:spPr>
          <a:xfrm>
            <a:off x="2178423" y="2209800"/>
            <a:ext cx="6508377" cy="3916363"/>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4" name="Date Placeholder 3"/>
          <p:cNvSpPr>
            <a:spLocks noGrp="1"/>
          </p:cNvSpPr>
          <p:nvPr>
            <p:ph type="dt" sz="half" idx="10"/>
          </p:nvPr>
        </p:nvSpPr>
        <p:spPr>
          <a:xfrm>
            <a:off x="7212106" y="6356350"/>
            <a:ext cx="1752600" cy="365125"/>
          </a:xfrm>
        </p:spPr>
        <p:txBody>
          <a:bodyPr/>
          <a:lstStyle/>
          <a:p>
            <a:fld id="{C699CB88-5E1A-4FAC-892A-60949ACB1F6F}" type="datetimeFigureOut">
              <a:rPr lang="en-US" smtClean="0"/>
              <a:pPr/>
              <a:t>11/19/2015</a:t>
            </a:fld>
            <a:endParaRPr lang="en-US" dirty="0"/>
          </a:p>
        </p:txBody>
      </p:sp>
      <p:sp>
        <p:nvSpPr>
          <p:cNvPr id="5" name="Footer Placeholder 4"/>
          <p:cNvSpPr>
            <a:spLocks noGrp="1"/>
          </p:cNvSpPr>
          <p:nvPr>
            <p:ph type="ftr" sz="quarter" idx="11"/>
          </p:nvPr>
        </p:nvSpPr>
        <p:spPr>
          <a:xfrm>
            <a:off x="2178423" y="6356350"/>
            <a:ext cx="4926852" cy="365125"/>
          </a:xfrm>
        </p:spPr>
        <p:txBody>
          <a:bodyPr/>
          <a:lstStyle/>
          <a:p>
            <a:endParaRPr kumimoji="0" lang="en-US" dirty="0"/>
          </a:p>
        </p:txBody>
      </p:sp>
      <p:sp>
        <p:nvSpPr>
          <p:cNvPr id="6" name="Slide Number Placeholder 5"/>
          <p:cNvSpPr>
            <a:spLocks noGrp="1"/>
          </p:cNvSpPr>
          <p:nvPr>
            <p:ph type="sldNum" sz="quarter" idx="12"/>
          </p:nvPr>
        </p:nvSpPr>
        <p:spPr>
          <a:xfrm>
            <a:off x="331694" y="361016"/>
            <a:ext cx="506506" cy="365125"/>
          </a:xfrm>
        </p:spPr>
        <p:txBody>
          <a:bodyPr/>
          <a:lstStyle/>
          <a:p>
            <a:fld id="{91974DF9-AD47-4691-BA21-BBFCE3637A9A}" type="slidenum">
              <a:rPr kumimoji="0" lang="en-US" smtClean="0"/>
              <a:pPr/>
              <a:t>‹#›</a:t>
            </a:fld>
            <a:endParaRPr kumimoji="0" lang="en-US" dirty="0"/>
          </a:p>
        </p:txBody>
      </p:sp>
      <p:sp>
        <p:nvSpPr>
          <p:cNvPr id="9" name="Picture Placeholder 8"/>
          <p:cNvSpPr>
            <a:spLocks noGrp="1"/>
          </p:cNvSpPr>
          <p:nvPr>
            <p:ph type="pic" sz="quarter" idx="13"/>
          </p:nvPr>
        </p:nvSpPr>
        <p:spPr>
          <a:xfrm>
            <a:off x="269875" y="1976718"/>
            <a:ext cx="1645920" cy="4625788"/>
          </a:xfrm>
        </p:spPr>
        <p:txBody>
          <a:bodyPr/>
          <a:lstStyle>
            <a:lvl1pPr>
              <a:buNone/>
              <a:defRPr/>
            </a:lvl1pPr>
          </a:lstStyle>
          <a:p>
            <a:r>
              <a:rPr lang="en-GB" dirty="0" smtClean="0"/>
              <a:t>Click icon to add picture</a:t>
            </a:r>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7758952" y="268288"/>
            <a:ext cx="1099073" cy="635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title"/>
          </p:nvPr>
        </p:nvSpPr>
        <p:spPr>
          <a:xfrm>
            <a:off x="2209801" y="3429000"/>
            <a:ext cx="4966446" cy="1398494"/>
          </a:xfrm>
        </p:spPr>
        <p:txBody>
          <a:bodyPr anchor="b" anchorCtr="0"/>
          <a:lstStyle>
            <a:lvl1pPr algn="r">
              <a:defRPr sz="4600" b="0" cap="none" baseline="0"/>
            </a:lvl1pPr>
          </a:lstStyle>
          <a:p>
            <a:r>
              <a:rPr lang="en-GB" smtClean="0"/>
              <a:t>Click to edit Master title style</a:t>
            </a:r>
            <a:endParaRPr/>
          </a:p>
        </p:txBody>
      </p:sp>
      <p:sp>
        <p:nvSpPr>
          <p:cNvPr id="3" name="Text Placeholder 2"/>
          <p:cNvSpPr>
            <a:spLocks noGrp="1"/>
          </p:cNvSpPr>
          <p:nvPr>
            <p:ph type="body" idx="1"/>
          </p:nvPr>
        </p:nvSpPr>
        <p:spPr>
          <a:xfrm>
            <a:off x="2209801" y="4824414"/>
            <a:ext cx="4966446" cy="1320800"/>
          </a:xfrm>
        </p:spPr>
        <p:txBody>
          <a:bodyPr anchor="t" anchorCtr="0">
            <a:normAutofit/>
          </a:bodyPr>
          <a:lstStyle>
            <a:lvl1pPr marL="0" indent="0" algn="r">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a:xfrm>
            <a:off x="5562600" y="6356350"/>
            <a:ext cx="1622612" cy="365125"/>
          </a:xfrm>
        </p:spPr>
        <p:txBody>
          <a:bodyPr/>
          <a:lstStyle/>
          <a:p>
            <a:fld id="{C699CB88-5E1A-4FAC-892A-60949ACB1F6F}" type="datetimeFigureOut">
              <a:rPr lang="en-US" smtClean="0"/>
              <a:pPr/>
              <a:t>11/19/2015</a:t>
            </a:fld>
            <a:endParaRPr lang="en-US" dirty="0"/>
          </a:p>
        </p:txBody>
      </p:sp>
      <p:sp>
        <p:nvSpPr>
          <p:cNvPr id="5" name="Footer Placeholder 4"/>
          <p:cNvSpPr>
            <a:spLocks noGrp="1"/>
          </p:cNvSpPr>
          <p:nvPr>
            <p:ph type="ftr" sz="quarter" idx="11"/>
          </p:nvPr>
        </p:nvSpPr>
        <p:spPr>
          <a:xfrm>
            <a:off x="174812" y="6356350"/>
            <a:ext cx="5311588" cy="365125"/>
          </a:xfrm>
        </p:spPr>
        <p:txBody>
          <a:bodyPr/>
          <a:lstStyle/>
          <a:p>
            <a:endParaRPr kumimoji="0" lang="en-US" dirty="0"/>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a:t>
            </a:fld>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spTree>
      <p:nvGrpSpPr>
        <p:cNvPr id="1" name=""/>
        <p:cNvGrpSpPr/>
        <p:nvPr/>
      </p:nvGrpSpPr>
      <p:grpSpPr>
        <a:xfrm>
          <a:off x="0" y="0"/>
          <a:ext cx="0" cy="0"/>
          <a:chOff x="0" y="0"/>
          <a:chExt cx="0" cy="0"/>
        </a:xfrm>
      </p:grpSpPr>
      <p:sp>
        <p:nvSpPr>
          <p:cNvPr id="7" name="Rectangle 6"/>
          <p:cNvSpPr/>
          <p:nvPr/>
        </p:nvSpPr>
        <p:spPr>
          <a:xfrm>
            <a:off x="269875" y="4773706"/>
            <a:ext cx="2971800" cy="18445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title"/>
          </p:nvPr>
        </p:nvSpPr>
        <p:spPr>
          <a:xfrm>
            <a:off x="3720354" y="3429001"/>
            <a:ext cx="4966446" cy="1398494"/>
          </a:xfrm>
        </p:spPr>
        <p:txBody>
          <a:bodyPr anchor="b" anchorCtr="0"/>
          <a:lstStyle>
            <a:lvl1pPr algn="r">
              <a:defRPr sz="4600" b="0" cap="none" baseline="0"/>
            </a:lvl1pPr>
          </a:lstStyle>
          <a:p>
            <a:r>
              <a:rPr lang="en-GB" smtClean="0"/>
              <a:t>Click to edit Master title style</a:t>
            </a:r>
            <a:endParaRPr/>
          </a:p>
        </p:txBody>
      </p:sp>
      <p:sp>
        <p:nvSpPr>
          <p:cNvPr id="3" name="Text Placeholder 2"/>
          <p:cNvSpPr>
            <a:spLocks noGrp="1"/>
          </p:cNvSpPr>
          <p:nvPr>
            <p:ph type="body" idx="1"/>
          </p:nvPr>
        </p:nvSpPr>
        <p:spPr>
          <a:xfrm>
            <a:off x="3720354" y="4824414"/>
            <a:ext cx="4966446" cy="1320800"/>
          </a:xfrm>
        </p:spPr>
        <p:txBody>
          <a:bodyPr anchor="t" anchorCtr="0">
            <a:normAutofit/>
          </a:bodyPr>
          <a:lstStyle>
            <a:lvl1pPr marL="0" indent="0" algn="r">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6" name="Slide Number Placeholder 5"/>
          <p:cNvSpPr>
            <a:spLocks noGrp="1"/>
          </p:cNvSpPr>
          <p:nvPr>
            <p:ph type="sldNum" sz="quarter" idx="12"/>
          </p:nvPr>
        </p:nvSpPr>
        <p:spPr>
          <a:xfrm>
            <a:off x="351212" y="6104965"/>
            <a:ext cx="506506" cy="365125"/>
          </a:xfrm>
        </p:spPr>
        <p:txBody>
          <a:bodyPr/>
          <a:lstStyle/>
          <a:p>
            <a:fld id="{91974DF9-AD47-4691-BA21-BBFCE3637A9A}" type="slidenum">
              <a:rPr kumimoji="0" lang="en-US" smtClean="0"/>
              <a:pPr/>
              <a:t>‹#›</a:t>
            </a:fld>
            <a:endParaRPr kumimoji="0" lang="en-US" dirty="0"/>
          </a:p>
        </p:txBody>
      </p:sp>
      <p:sp>
        <p:nvSpPr>
          <p:cNvPr id="9" name="Picture Placeholder 8"/>
          <p:cNvSpPr>
            <a:spLocks noGrp="1"/>
          </p:cNvSpPr>
          <p:nvPr>
            <p:ph type="pic" sz="quarter" idx="13"/>
          </p:nvPr>
        </p:nvSpPr>
        <p:spPr>
          <a:xfrm>
            <a:off x="269874" y="268288"/>
            <a:ext cx="2971800" cy="4438650"/>
          </a:xfrm>
        </p:spPr>
        <p:txBody>
          <a:bodyPr/>
          <a:lstStyle>
            <a:lvl1pPr>
              <a:buNone/>
              <a:defRPr/>
            </a:lvl1pPr>
          </a:lstStyle>
          <a:p>
            <a:r>
              <a:rPr lang="en-GB" dirty="0" smtClean="0"/>
              <a:t>Click icon to add picture</a:t>
            </a:r>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title"/>
          </p:nvPr>
        </p:nvSpPr>
        <p:spPr>
          <a:xfrm>
            <a:off x="457199" y="914400"/>
            <a:ext cx="7391401" cy="1143000"/>
          </a:xfrm>
        </p:spPr>
        <p:txBody>
          <a:bodyPr/>
          <a:lstStyle/>
          <a:p>
            <a:r>
              <a:rPr lang="en-GB" smtClean="0"/>
              <a:t>Click to edit Master title style</a:t>
            </a:r>
            <a:endParaRPr/>
          </a:p>
        </p:txBody>
      </p:sp>
      <p:sp>
        <p:nvSpPr>
          <p:cNvPr id="3" name="Content Placeholder 2"/>
          <p:cNvSpPr>
            <a:spLocks noGrp="1"/>
          </p:cNvSpPr>
          <p:nvPr>
            <p:ph sz="half" idx="1"/>
          </p:nvPr>
        </p:nvSpPr>
        <p:spPr>
          <a:xfrm>
            <a:off x="45720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4" name="Content Placeholder 3"/>
          <p:cNvSpPr>
            <a:spLocks noGrp="1"/>
          </p:cNvSpPr>
          <p:nvPr>
            <p:ph sz="half" idx="2"/>
          </p:nvPr>
        </p:nvSpPr>
        <p:spPr>
          <a:xfrm>
            <a:off x="428244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5" name="Date Placeholder 4"/>
          <p:cNvSpPr>
            <a:spLocks noGrp="1"/>
          </p:cNvSpPr>
          <p:nvPr>
            <p:ph type="dt" sz="half" idx="10"/>
          </p:nvPr>
        </p:nvSpPr>
        <p:spPr/>
        <p:txBody>
          <a:bodyPr/>
          <a:lstStyle/>
          <a:p>
            <a:fld id="{C699CB88-5E1A-4FAC-892A-60949ACB1F6F}" type="datetimeFigureOut">
              <a:rPr lang="en-US" smtClean="0"/>
              <a:pPr/>
              <a:t>11/19/2015</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91974DF9-AD47-4691-BA21-BBFCE3637A9A}" type="slidenum">
              <a:rPr kumimoji="0" lang="en-US" smtClean="0"/>
              <a:pPr/>
              <a:t>‹#›</a:t>
            </a:fld>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title"/>
          </p:nvPr>
        </p:nvSpPr>
        <p:spPr>
          <a:xfrm>
            <a:off x="457199" y="914400"/>
            <a:ext cx="7388352" cy="1143000"/>
          </a:xfrm>
        </p:spPr>
        <p:txBody>
          <a:bodyPr/>
          <a:lstStyle>
            <a:lvl1pPr>
              <a:defRPr/>
            </a:lvl1pPr>
          </a:lstStyle>
          <a:p>
            <a:r>
              <a:rPr lang="en-GB" smtClean="0"/>
              <a:t>Click to edit Master title style</a:t>
            </a:r>
            <a:endParaRPr/>
          </a:p>
        </p:txBody>
      </p:sp>
      <p:sp>
        <p:nvSpPr>
          <p:cNvPr id="3" name="Text Placeholder 2"/>
          <p:cNvSpPr>
            <a:spLocks noGrp="1"/>
          </p:cNvSpPr>
          <p:nvPr>
            <p:ph type="body" idx="1"/>
          </p:nvPr>
        </p:nvSpPr>
        <p:spPr>
          <a:xfrm>
            <a:off x="457200" y="2054132"/>
            <a:ext cx="3566160" cy="639762"/>
          </a:xfrm>
        </p:spPr>
        <p:txBody>
          <a:bodyPr anchor="b">
            <a:noAutofit/>
          </a:bodyPr>
          <a:lstStyle>
            <a:lvl1pPr marL="0" indent="0" algn="ctr">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689411"/>
            <a:ext cx="3566160" cy="343675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5" name="Text Placeholder 4"/>
          <p:cNvSpPr>
            <a:spLocks noGrp="1"/>
          </p:cNvSpPr>
          <p:nvPr>
            <p:ph type="body" sz="quarter" idx="3"/>
          </p:nvPr>
        </p:nvSpPr>
        <p:spPr>
          <a:xfrm>
            <a:off x="4279391" y="2054132"/>
            <a:ext cx="3566160" cy="639762"/>
          </a:xfrm>
        </p:spPr>
        <p:txBody>
          <a:bodyPr anchor="b">
            <a:noAutofit/>
          </a:bodyPr>
          <a:lstStyle>
            <a:lvl1pPr marL="0" indent="0" algn="ctr">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279391" y="2689411"/>
            <a:ext cx="3566160" cy="343675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7" name="Date Placeholder 6"/>
          <p:cNvSpPr>
            <a:spLocks noGrp="1"/>
          </p:cNvSpPr>
          <p:nvPr>
            <p:ph type="dt" sz="half" idx="10"/>
          </p:nvPr>
        </p:nvSpPr>
        <p:spPr/>
        <p:txBody>
          <a:bodyPr/>
          <a:lstStyle/>
          <a:p>
            <a:fld id="{C699CB88-5E1A-4FAC-892A-60949ACB1F6F}" type="datetimeFigureOut">
              <a:rPr lang="en-US" smtClean="0"/>
              <a:pPr/>
              <a:t>11/19/2015</a:t>
            </a:fld>
            <a:endParaRPr lang="en-US" dirty="0"/>
          </a:p>
        </p:txBody>
      </p:sp>
      <p:sp>
        <p:nvSpPr>
          <p:cNvPr id="8" name="Footer Placeholder 7"/>
          <p:cNvSpPr>
            <a:spLocks noGrp="1"/>
          </p:cNvSpPr>
          <p:nvPr>
            <p:ph type="ftr" sz="quarter" idx="11"/>
          </p:nvPr>
        </p:nvSpPr>
        <p:spPr/>
        <p:txBody>
          <a:bodyPr/>
          <a:lstStyle/>
          <a:p>
            <a:endParaRPr kumimoji="0" lang="en-US" dirty="0"/>
          </a:p>
        </p:txBody>
      </p:sp>
      <p:sp>
        <p:nvSpPr>
          <p:cNvPr id="9" name="Slide Number Placeholder 8"/>
          <p:cNvSpPr>
            <a:spLocks noGrp="1"/>
          </p:cNvSpPr>
          <p:nvPr>
            <p:ph type="sldNum" sz="quarter" idx="12"/>
          </p:nvPr>
        </p:nvSpPr>
        <p:spPr/>
        <p:txBody>
          <a:bodyPr/>
          <a:lstStyle/>
          <a:p>
            <a:fld id="{91974DF9-AD47-4691-BA21-BBFCE3637A9A}" type="slidenum">
              <a:rPr kumimoji="0" lang="en-US" smtClean="0"/>
              <a:pPr/>
              <a:t>‹#›</a:t>
            </a:fld>
            <a:endParaRPr kumimoji="0"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title"/>
          </p:nvPr>
        </p:nvSpPr>
        <p:spPr>
          <a:xfrm>
            <a:off x="457199" y="914400"/>
            <a:ext cx="7391401" cy="1143000"/>
          </a:xfrm>
        </p:spPr>
        <p:txBody>
          <a:bodyPr/>
          <a:lstStyle/>
          <a:p>
            <a:r>
              <a:rPr lang="en-GB" smtClean="0"/>
              <a:t>Click to edit Master title style</a:t>
            </a:r>
            <a:endParaRPr/>
          </a:p>
        </p:txBody>
      </p:sp>
      <p:sp>
        <p:nvSpPr>
          <p:cNvPr id="3" name="Content Placeholder 2"/>
          <p:cNvSpPr>
            <a:spLocks noGrp="1"/>
          </p:cNvSpPr>
          <p:nvPr>
            <p:ph sz="half" idx="1"/>
          </p:nvPr>
        </p:nvSpPr>
        <p:spPr>
          <a:xfrm>
            <a:off x="457199" y="2214562"/>
            <a:ext cx="7396163"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5" name="Date Placeholder 4"/>
          <p:cNvSpPr>
            <a:spLocks noGrp="1"/>
          </p:cNvSpPr>
          <p:nvPr>
            <p:ph type="dt" sz="half" idx="10"/>
          </p:nvPr>
        </p:nvSpPr>
        <p:spPr/>
        <p:txBody>
          <a:bodyPr/>
          <a:lstStyle/>
          <a:p>
            <a:fld id="{C699CB88-5E1A-4FAC-892A-60949ACB1F6F}" type="datetimeFigureOut">
              <a:rPr lang="en-US" smtClean="0"/>
              <a:pPr/>
              <a:t>11/19/2015</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91974DF9-AD47-4691-BA21-BBFCE3637A9A}" type="slidenum">
              <a:rPr kumimoji="0" lang="en-US" smtClean="0"/>
              <a:pPr/>
              <a:t>‹#›</a:t>
            </a:fld>
            <a:endParaRPr kumimoji="0" lang="en-US" dirty="0"/>
          </a:p>
        </p:txBody>
      </p:sp>
      <p:sp>
        <p:nvSpPr>
          <p:cNvPr id="9" name="Content Placeholder 2"/>
          <p:cNvSpPr>
            <a:spLocks noGrp="1"/>
          </p:cNvSpPr>
          <p:nvPr>
            <p:ph sz="half" idx="13"/>
          </p:nvPr>
        </p:nvSpPr>
        <p:spPr>
          <a:xfrm>
            <a:off x="457199" y="4224973"/>
            <a:ext cx="7396163"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9" y="914400"/>
            <a:ext cx="6508377" cy="1143000"/>
          </a:xfrm>
          <a:prstGeom prst="rect">
            <a:avLst/>
          </a:prstGeom>
        </p:spPr>
        <p:txBody>
          <a:bodyPr vert="horz" lIns="91440" tIns="45720" rIns="91440" bIns="45720" rtlCol="0" anchor="b" anchorCtr="0">
            <a:noAutofit/>
          </a:bodyPr>
          <a:lstStyle/>
          <a:p>
            <a:r>
              <a:rPr lang="en-GB" smtClean="0"/>
              <a:t>Click to edit Master title style</a:t>
            </a:r>
            <a:endParaRPr/>
          </a:p>
        </p:txBody>
      </p:sp>
      <p:sp>
        <p:nvSpPr>
          <p:cNvPr id="3" name="Text Placeholder 2"/>
          <p:cNvSpPr>
            <a:spLocks noGrp="1"/>
          </p:cNvSpPr>
          <p:nvPr>
            <p:ph type="body" idx="1"/>
          </p:nvPr>
        </p:nvSpPr>
        <p:spPr>
          <a:xfrm>
            <a:off x="457199" y="2209800"/>
            <a:ext cx="6508377" cy="39163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4" name="Date Placeholder 3"/>
          <p:cNvSpPr>
            <a:spLocks noGrp="1"/>
          </p:cNvSpPr>
          <p:nvPr>
            <p:ph type="dt" sz="half" idx="2"/>
          </p:nvPr>
        </p:nvSpPr>
        <p:spPr>
          <a:xfrm>
            <a:off x="7198659" y="6356350"/>
            <a:ext cx="1752600" cy="365125"/>
          </a:xfrm>
          <a:prstGeom prst="rect">
            <a:avLst/>
          </a:prstGeom>
        </p:spPr>
        <p:txBody>
          <a:bodyPr vert="horz" lIns="91440" tIns="45720" rIns="91440" bIns="45720" rtlCol="0" anchor="ctr"/>
          <a:lstStyle>
            <a:lvl1pPr algn="r">
              <a:defRPr sz="1100" b="1">
                <a:solidFill>
                  <a:schemeClr val="tx2">
                    <a:lumMod val="60000"/>
                    <a:lumOff val="40000"/>
                  </a:schemeClr>
                </a:solidFill>
              </a:defRPr>
            </a:lvl1pPr>
          </a:lstStyle>
          <a:p>
            <a:fld id="{C699CB88-5E1A-4FAC-892A-60949ACB1F6F}" type="datetimeFigureOut">
              <a:rPr lang="en-US" smtClean="0"/>
              <a:pPr/>
              <a:t>11/19/2015</a:t>
            </a:fld>
            <a:endParaRPr lang="en-US" dirty="0"/>
          </a:p>
        </p:txBody>
      </p:sp>
      <p:sp>
        <p:nvSpPr>
          <p:cNvPr id="5" name="Footer Placeholder 4"/>
          <p:cNvSpPr>
            <a:spLocks noGrp="1"/>
          </p:cNvSpPr>
          <p:nvPr>
            <p:ph type="ftr" sz="quarter" idx="3"/>
          </p:nvPr>
        </p:nvSpPr>
        <p:spPr>
          <a:xfrm>
            <a:off x="174812" y="6356350"/>
            <a:ext cx="6007100" cy="365125"/>
          </a:xfrm>
          <a:prstGeom prst="rect">
            <a:avLst/>
          </a:prstGeom>
        </p:spPr>
        <p:txBody>
          <a:bodyPr vert="horz" lIns="91440" tIns="45720" rIns="91440" bIns="45720" rtlCol="0" anchor="ctr"/>
          <a:lstStyle>
            <a:lvl1pPr algn="l">
              <a:defRPr sz="1100" b="1">
                <a:solidFill>
                  <a:schemeClr val="tx2">
                    <a:lumMod val="60000"/>
                    <a:lumOff val="40000"/>
                  </a:schemeClr>
                </a:solidFill>
              </a:defRPr>
            </a:lvl1pPr>
          </a:lstStyle>
          <a:p>
            <a:endParaRPr kumimoji="0" lang="en-US" dirty="0"/>
          </a:p>
        </p:txBody>
      </p:sp>
      <p:sp>
        <p:nvSpPr>
          <p:cNvPr id="6" name="Slide Number Placeholder 5"/>
          <p:cNvSpPr>
            <a:spLocks noGrp="1"/>
          </p:cNvSpPr>
          <p:nvPr>
            <p:ph type="sldNum" sz="quarter" idx="4"/>
          </p:nvPr>
        </p:nvSpPr>
        <p:spPr>
          <a:xfrm>
            <a:off x="8256494" y="361016"/>
            <a:ext cx="506506" cy="365125"/>
          </a:xfrm>
          <a:prstGeom prst="rect">
            <a:avLst/>
          </a:prstGeom>
        </p:spPr>
        <p:txBody>
          <a:bodyPr vert="horz" lIns="91440" tIns="45720" rIns="91440" bIns="45720" rtlCol="0" anchor="ctr"/>
          <a:lstStyle>
            <a:lvl1pPr algn="r">
              <a:defRPr sz="2200" b="1">
                <a:solidFill>
                  <a:schemeClr val="bg1"/>
                </a:solidFill>
              </a:defRPr>
            </a:lvl1pPr>
          </a:lstStyle>
          <a:p>
            <a:fld id="{91974DF9-AD47-4691-BA21-BBFCE3637A9A}" type="slidenum">
              <a:rPr kumimoji="0" lang="en-US" smtClean="0"/>
              <a:pPr/>
              <a:t>‹#›</a:t>
            </a:fld>
            <a:endParaRPr kumimoji="0"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txStyles>
    <p:titleStyle>
      <a:lvl1pPr algn="l" defTabSz="914400" rtl="0" eaLnBrk="1" latinLnBrk="0" hangingPunct="1">
        <a:spcBef>
          <a:spcPct val="0"/>
        </a:spcBef>
        <a:buNone/>
        <a:defRPr sz="3600" kern="1200">
          <a:solidFill>
            <a:schemeClr val="accent1"/>
          </a:solidFill>
          <a:latin typeface="+mj-lt"/>
          <a:ea typeface="+mj-ea"/>
          <a:cs typeface="+mj-cs"/>
        </a:defRPr>
      </a:lvl1pPr>
    </p:titleStyle>
    <p:bodyStyle>
      <a:lvl1pPr marL="228600" indent="-228600" algn="l" defTabSz="914400" rtl="0" eaLnBrk="1" latinLnBrk="0" hangingPunct="1">
        <a:spcBef>
          <a:spcPts val="1800"/>
        </a:spcBef>
        <a:buClr>
          <a:schemeClr val="accent1"/>
        </a:buClr>
        <a:buSzPct val="100000"/>
        <a:buFont typeface="Wingdings 2" pitchFamily="18" charset="2"/>
        <a:buChar char="¡"/>
        <a:defRPr sz="2000" kern="1200">
          <a:solidFill>
            <a:schemeClr val="tx2"/>
          </a:solidFill>
          <a:latin typeface="+mn-lt"/>
          <a:ea typeface="+mn-ea"/>
          <a:cs typeface="+mn-cs"/>
        </a:defRPr>
      </a:lvl1pPr>
      <a:lvl2pPr marL="4572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2pPr>
      <a:lvl3pPr marL="6858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3pPr>
      <a:lvl4pPr marL="9144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4pPr>
      <a:lvl5pPr marL="11430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ycrg.org.uk/youngCarersDownload/MCF_Full_Report_2.pdf"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mentalhealth.org.uk/help-information/mental-health-statistics/children-young-people/" TargetMode="Externa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ycrg.org.uk/youngCarersDownload/Pictures%20of%20young%20caring%20research%20report.pdf"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85032" y="5136959"/>
            <a:ext cx="5458968" cy="1048684"/>
          </a:xfrm>
        </p:spPr>
        <p:txBody>
          <a:bodyPr>
            <a:noAutofit/>
          </a:bodyPr>
          <a:lstStyle/>
          <a:p>
            <a:r>
              <a:rPr lang="en-GB" sz="3200" dirty="0" smtClean="0"/>
              <a:t>Parental Mental Health and Young Carers: Children (and Families) First</a:t>
            </a:r>
            <a:endParaRPr lang="en-GB" sz="3200" dirty="0"/>
          </a:p>
        </p:txBody>
      </p:sp>
      <p:sp>
        <p:nvSpPr>
          <p:cNvPr id="3" name="Subtitle 2"/>
          <p:cNvSpPr>
            <a:spLocks noGrp="1"/>
          </p:cNvSpPr>
          <p:nvPr>
            <p:ph type="subTitle" idx="1"/>
          </p:nvPr>
        </p:nvSpPr>
        <p:spPr>
          <a:xfrm>
            <a:off x="304800" y="4800600"/>
            <a:ext cx="2669176" cy="1174559"/>
          </a:xfrm>
        </p:spPr>
        <p:txBody>
          <a:bodyPr>
            <a:normAutofit fontScale="92500" lnSpcReduction="10000"/>
          </a:bodyPr>
          <a:lstStyle/>
          <a:p>
            <a:r>
              <a:rPr lang="en-GB" sz="2000" dirty="0" smtClean="0"/>
              <a:t>Professor Jo Aldridge</a:t>
            </a:r>
          </a:p>
          <a:p>
            <a:r>
              <a:rPr lang="en-GB" sz="2000" dirty="0" smtClean="0"/>
              <a:t>Young Carers Research Group</a:t>
            </a:r>
          </a:p>
          <a:p>
            <a:endParaRPr lang="en-GB" sz="20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3233" y="708776"/>
            <a:ext cx="3493645" cy="2339223"/>
          </a:xfrm>
          <a:prstGeom prst="rect">
            <a:avLst/>
          </a:prstGeom>
        </p:spPr>
      </p:pic>
      <p:pic>
        <p:nvPicPr>
          <p:cNvPr id="6" name="Picture 5" descr="LU-mark-cmyk.jpg"/>
          <p:cNvPicPr>
            <a:picLocks noChangeAspect="1"/>
          </p:cNvPicPr>
          <p:nvPr/>
        </p:nvPicPr>
        <p:blipFill>
          <a:blip r:embed="rId3"/>
          <a:stretch>
            <a:fillRect/>
          </a:stretch>
        </p:blipFill>
        <p:spPr>
          <a:xfrm>
            <a:off x="304800" y="6185643"/>
            <a:ext cx="1778508" cy="41300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671311"/>
            <a:ext cx="7391401" cy="1143000"/>
          </a:xfrm>
        </p:spPr>
        <p:txBody>
          <a:bodyPr/>
          <a:lstStyle/>
          <a:p>
            <a:r>
              <a:rPr lang="en-GB" dirty="0" smtClean="0"/>
              <a:t>And...</a:t>
            </a:r>
            <a:endParaRPr lang="en-GB" dirty="0"/>
          </a:p>
        </p:txBody>
      </p:sp>
      <p:sp>
        <p:nvSpPr>
          <p:cNvPr id="3" name="Content Placeholder 2"/>
          <p:cNvSpPr>
            <a:spLocks noGrp="1"/>
          </p:cNvSpPr>
          <p:nvPr>
            <p:ph sz="half" idx="1"/>
          </p:nvPr>
        </p:nvSpPr>
        <p:spPr>
          <a:xfrm>
            <a:off x="4648200" y="2514600"/>
            <a:ext cx="3840480" cy="4343400"/>
          </a:xfrm>
        </p:spPr>
        <p:txBody>
          <a:bodyPr>
            <a:normAutofit/>
          </a:bodyPr>
          <a:lstStyle/>
          <a:p>
            <a:r>
              <a:rPr lang="en-GB" dirty="0" smtClean="0"/>
              <a:t>Children need greater understanding about their needs when they live with, and care for, parents with mental health problems</a:t>
            </a:r>
          </a:p>
          <a:p>
            <a:r>
              <a:rPr lang="en-GB" dirty="0" smtClean="0"/>
              <a:t>Especially from school staff, peers, local communities and particularly from health and social care professionals</a:t>
            </a:r>
          </a:p>
          <a:p>
            <a:endParaRPr lang="en-GB" dirty="0" smtClean="0"/>
          </a:p>
          <a:p>
            <a:endParaRPr lang="en-GB" dirty="0"/>
          </a:p>
        </p:txBody>
      </p:sp>
      <p:sp>
        <p:nvSpPr>
          <p:cNvPr id="4" name="Content Placeholder 3"/>
          <p:cNvSpPr>
            <a:spLocks noGrp="1"/>
          </p:cNvSpPr>
          <p:nvPr>
            <p:ph sz="half" idx="2"/>
          </p:nvPr>
        </p:nvSpPr>
        <p:spPr>
          <a:xfrm>
            <a:off x="457199" y="2057401"/>
            <a:ext cx="3840480" cy="4343400"/>
          </a:xfrm>
        </p:spPr>
        <p:txBody>
          <a:bodyPr>
            <a:normAutofit/>
          </a:bodyPr>
          <a:lstStyle/>
          <a:p>
            <a:r>
              <a:rPr lang="en-GB" dirty="0" smtClean="0"/>
              <a:t>Children can have close relationships with parents who have mental health problems (even long term problems)</a:t>
            </a:r>
          </a:p>
          <a:p>
            <a:r>
              <a:rPr lang="en-GB" dirty="0" smtClean="0"/>
              <a:t>Children often want to care (to some extent) for their parents but they need help and support for themselves as well as family support</a:t>
            </a:r>
          </a:p>
          <a:p>
            <a:endParaRPr lang="en-US" b="1" dirty="0" smtClean="0"/>
          </a:p>
        </p:txBody>
      </p:sp>
      <p:pic>
        <p:nvPicPr>
          <p:cNvPr id="7" name="Picture 6" descr="CNV00014"/>
          <p:cNvPicPr>
            <a:picLocks noChangeAspect="1" noChangeArrowheads="1"/>
          </p:cNvPicPr>
          <p:nvPr/>
        </p:nvPicPr>
        <p:blipFill>
          <a:blip r:embed="rId3"/>
          <a:srcRect/>
          <a:stretch>
            <a:fillRect/>
          </a:stretch>
        </p:blipFill>
        <p:spPr bwMode="auto">
          <a:xfrm>
            <a:off x="6071342" y="1"/>
            <a:ext cx="3072657" cy="205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4"/>
          <p:cNvSpPr txBox="1">
            <a:spLocks noChangeArrowheads="1"/>
          </p:cNvSpPr>
          <p:nvPr/>
        </p:nvSpPr>
        <p:spPr bwMode="auto">
          <a:xfrm>
            <a:off x="1279525" y="569913"/>
            <a:ext cx="184150" cy="366712"/>
          </a:xfrm>
          <a:prstGeom prst="rect">
            <a:avLst/>
          </a:prstGeom>
          <a:noFill/>
          <a:ln w="9525">
            <a:noFill/>
            <a:miter lim="800000"/>
            <a:headEnd/>
            <a:tailEnd/>
          </a:ln>
        </p:spPr>
        <p:txBody>
          <a:bodyPr wrap="none">
            <a:prstTxWarp prst="textNoShape">
              <a:avLst/>
            </a:prstTxWarp>
            <a:spAutoFit/>
          </a:bodyPr>
          <a:lstStyle/>
          <a:p>
            <a:endParaRPr lang="en-GB"/>
          </a:p>
        </p:txBody>
      </p:sp>
      <p:pic>
        <p:nvPicPr>
          <p:cNvPr id="16387" name="Picture 5"/>
          <p:cNvPicPr>
            <a:picLocks noChangeAspect="1" noChangeArrowheads="1"/>
          </p:cNvPicPr>
          <p:nvPr/>
        </p:nvPicPr>
        <p:blipFill>
          <a:blip r:embed="rId2"/>
          <a:srcRect/>
          <a:stretch>
            <a:fillRect/>
          </a:stretch>
        </p:blipFill>
        <p:spPr bwMode="auto">
          <a:xfrm>
            <a:off x="2590800" y="685800"/>
            <a:ext cx="3787775" cy="2592388"/>
          </a:xfrm>
          <a:prstGeom prst="rect">
            <a:avLst/>
          </a:prstGeom>
          <a:noFill/>
          <a:ln w="9525">
            <a:noFill/>
            <a:miter lim="800000"/>
            <a:headEnd/>
            <a:tailEnd/>
          </a:ln>
        </p:spPr>
      </p:pic>
      <p:sp>
        <p:nvSpPr>
          <p:cNvPr id="16388" name="Text Box 6"/>
          <p:cNvSpPr txBox="1">
            <a:spLocks noChangeArrowheads="1"/>
          </p:cNvSpPr>
          <p:nvPr/>
        </p:nvSpPr>
        <p:spPr bwMode="auto">
          <a:xfrm>
            <a:off x="457200" y="3505200"/>
            <a:ext cx="8235950" cy="2031325"/>
          </a:xfrm>
          <a:prstGeom prst="rect">
            <a:avLst/>
          </a:prstGeom>
          <a:noFill/>
          <a:ln w="9525">
            <a:noFill/>
            <a:miter lim="800000"/>
            <a:headEnd/>
            <a:tailEnd/>
          </a:ln>
        </p:spPr>
        <p:txBody>
          <a:bodyPr wrap="square">
            <a:prstTxWarp prst="textNoShape">
              <a:avLst/>
            </a:prstTxWarp>
            <a:spAutoFit/>
          </a:bodyPr>
          <a:lstStyle/>
          <a:p>
            <a:r>
              <a:rPr lang="en-GB" i="1" dirty="0"/>
              <a:t>Some of the things I do are look after my younger sisters and I have to rub </a:t>
            </a:r>
            <a:r>
              <a:rPr lang="en-GB" i="1" dirty="0" smtClean="0"/>
              <a:t>my mum’s </a:t>
            </a:r>
            <a:r>
              <a:rPr lang="en-GB" i="1" dirty="0"/>
              <a:t>feet, because you have to push the circulation through. They </a:t>
            </a:r>
            <a:r>
              <a:rPr lang="en-GB" i="1" dirty="0" smtClean="0"/>
              <a:t>showed me </a:t>
            </a:r>
            <a:r>
              <a:rPr lang="en-GB" i="1" dirty="0"/>
              <a:t>how to do it….to relief my mum’s pain. I have to help my mum with </a:t>
            </a:r>
            <a:r>
              <a:rPr lang="en-GB" i="1" dirty="0" smtClean="0"/>
              <a:t>her medication </a:t>
            </a:r>
            <a:r>
              <a:rPr lang="en-GB" i="1" dirty="0"/>
              <a:t>and injections. That’s me helping the girls get ready for school in </a:t>
            </a:r>
            <a:r>
              <a:rPr lang="en-GB" i="1" dirty="0" smtClean="0"/>
              <a:t>the morning</a:t>
            </a:r>
            <a:r>
              <a:rPr lang="en-GB" i="1" dirty="0"/>
              <a:t>. We take it in turn washing the pots from Sunday dinner. We take it </a:t>
            </a:r>
            <a:r>
              <a:rPr lang="en-GB" i="1" dirty="0" smtClean="0"/>
              <a:t>in turn </a:t>
            </a:r>
            <a:r>
              <a:rPr lang="en-GB" i="1" dirty="0"/>
              <a:t>during the week, me and Ben as well. We all take it in turns. (Lucy, 14)</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p:cNvPicPr>
            <a:picLocks noGrp="1" noChangeAspect="1" noChangeArrowheads="1"/>
          </p:cNvPicPr>
          <p:nvPr>
            <p:ph type="title" idx="4294967295"/>
          </p:nvPr>
        </p:nvPicPr>
        <p:blipFill>
          <a:blip r:embed="rId2"/>
          <a:srcRect/>
          <a:stretch>
            <a:fillRect/>
          </a:stretch>
        </p:blipFill>
        <p:spPr>
          <a:xfrm>
            <a:off x="2133600" y="228600"/>
            <a:ext cx="4572000" cy="3033713"/>
          </a:xfrm>
          <a:noFill/>
        </p:spPr>
      </p:pic>
      <p:sp>
        <p:nvSpPr>
          <p:cNvPr id="15363" name="Text Box 5"/>
          <p:cNvSpPr txBox="1">
            <a:spLocks noChangeArrowheads="1"/>
          </p:cNvSpPr>
          <p:nvPr/>
        </p:nvSpPr>
        <p:spPr bwMode="auto">
          <a:xfrm>
            <a:off x="1524000" y="3429000"/>
            <a:ext cx="6340475" cy="3113088"/>
          </a:xfrm>
          <a:prstGeom prst="rect">
            <a:avLst/>
          </a:prstGeom>
          <a:noFill/>
          <a:ln w="9525">
            <a:noFill/>
            <a:miter lim="800000"/>
            <a:headEnd/>
            <a:tailEnd/>
          </a:ln>
        </p:spPr>
        <p:txBody>
          <a:bodyPr>
            <a:prstTxWarp prst="textNoShape">
              <a:avLst/>
            </a:prstTxWarp>
            <a:spAutoFit/>
          </a:bodyPr>
          <a:lstStyle/>
          <a:p>
            <a:r>
              <a:rPr lang="en-GB" i="1"/>
              <a:t>That’s a picture of my mum and dad; you just want to hug them. I’m a carer for my mum. On a really, really, really, bad day I will be doing absolutely nearly everything. Dressing her, doing washing, vacuuming, cleaning, and loads of</a:t>
            </a:r>
          </a:p>
          <a:p>
            <a:r>
              <a:rPr lang="en-GB" i="1"/>
              <a:t>things. These two weeks why I did not show anything in these photos is because these two weeks were perfect, they’ve been very good. What dad does is try and get money so he comes up with some weird and wonderful things, and he’s trying to get on the market. He’s always trying to do something new. He’s trying to just get some money in. (Fiona, 13)</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And need to focus on children’s own mental health and well-being</a:t>
            </a:r>
            <a:endParaRPr lang="en-GB" dirty="0"/>
          </a:p>
        </p:txBody>
      </p:sp>
      <p:sp>
        <p:nvSpPr>
          <p:cNvPr id="3" name="Content Placeholder 2"/>
          <p:cNvSpPr>
            <a:spLocks noGrp="1"/>
          </p:cNvSpPr>
          <p:nvPr>
            <p:ph sz="half" idx="1"/>
          </p:nvPr>
        </p:nvSpPr>
        <p:spPr>
          <a:xfrm>
            <a:off x="4572000" y="2514600"/>
            <a:ext cx="3566160" cy="3911600"/>
          </a:xfrm>
        </p:spPr>
        <p:txBody>
          <a:bodyPr>
            <a:normAutofit fontScale="92500" lnSpcReduction="20000"/>
          </a:bodyPr>
          <a:lstStyle/>
          <a:p>
            <a:r>
              <a:rPr lang="en-GB" dirty="0" smtClean="0"/>
              <a:t>Importance of prevention – ensuring children are not drawn into inappropriate caring roles (and, where established, to reduce these)</a:t>
            </a:r>
          </a:p>
          <a:p>
            <a:r>
              <a:rPr lang="en-GB" dirty="0" smtClean="0"/>
              <a:t>Caring has adverse consequences for children’s lives where caring unrecognised, unsupported for more than two years (statistically significant)</a:t>
            </a:r>
          </a:p>
          <a:p>
            <a:r>
              <a:rPr lang="en-GB" dirty="0" smtClean="0">
                <a:hlinkClick r:id="rId2"/>
              </a:rPr>
              <a:t>http://www.ycrg.org.uk/youngCarersDownload/MCF_Full_Report_2.pdf</a:t>
            </a:r>
            <a:endParaRPr lang="en-GB" dirty="0" smtClean="0"/>
          </a:p>
          <a:p>
            <a:r>
              <a:rPr lang="en-GB" dirty="0" smtClean="0"/>
              <a:t> </a:t>
            </a:r>
            <a:endParaRPr lang="en-GB" dirty="0"/>
          </a:p>
        </p:txBody>
      </p:sp>
      <p:sp>
        <p:nvSpPr>
          <p:cNvPr id="4" name="Content Placeholder 3"/>
          <p:cNvSpPr>
            <a:spLocks noGrp="1"/>
          </p:cNvSpPr>
          <p:nvPr>
            <p:ph sz="half" idx="2"/>
          </p:nvPr>
        </p:nvSpPr>
        <p:spPr>
          <a:xfrm>
            <a:off x="716280" y="2514600"/>
            <a:ext cx="3566160" cy="3911600"/>
          </a:xfrm>
        </p:spPr>
        <p:txBody>
          <a:bodyPr>
            <a:normAutofit fontScale="92500" lnSpcReduction="20000"/>
          </a:bodyPr>
          <a:lstStyle/>
          <a:p>
            <a:r>
              <a:rPr lang="en-GB" dirty="0" smtClean="0"/>
              <a:t>Research on mental health and well-being of children caring for parents with mental health problems in Manchester (used Warwick and Edinburgh Mental Well-Being Scale) showed importance not only of whole family approach but also:</a:t>
            </a:r>
          </a:p>
          <a:p>
            <a:r>
              <a:rPr lang="en-GB" dirty="0" smtClean="0"/>
              <a:t>Need for early identification of children living in families affected by parental mental illness</a:t>
            </a:r>
          </a:p>
          <a:p>
            <a:endParaRPr dirty="0" smtClean="0"/>
          </a:p>
        </p:txBody>
      </p:sp>
      <p:pic>
        <p:nvPicPr>
          <p:cNvPr id="5" name="Picture 4" descr="prevention.jpg"/>
          <p:cNvPicPr>
            <a:picLocks noChangeAspect="1"/>
          </p:cNvPicPr>
          <p:nvPr/>
        </p:nvPicPr>
        <p:blipFill>
          <a:blip r:embed="rId3"/>
          <a:stretch>
            <a:fillRect/>
          </a:stretch>
        </p:blipFill>
        <p:spPr>
          <a:xfrm>
            <a:off x="7775716" y="116632"/>
            <a:ext cx="1368284" cy="1872208"/>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199" y="342900"/>
            <a:ext cx="6508377" cy="1143000"/>
          </a:xfrm>
        </p:spPr>
        <p:txBody>
          <a:bodyPr/>
          <a:lstStyle/>
          <a:p>
            <a:r>
              <a:rPr lang="en-GB" dirty="0" smtClean="0"/>
              <a:t>References:</a:t>
            </a:r>
            <a:endParaRPr lang="en-GB" dirty="0"/>
          </a:p>
        </p:txBody>
      </p:sp>
      <p:sp>
        <p:nvSpPr>
          <p:cNvPr id="6" name="Content Placeholder 5"/>
          <p:cNvSpPr>
            <a:spLocks noGrp="1"/>
          </p:cNvSpPr>
          <p:nvPr>
            <p:ph idx="1"/>
          </p:nvPr>
        </p:nvSpPr>
        <p:spPr>
          <a:xfrm>
            <a:off x="457199" y="1485900"/>
            <a:ext cx="6508377" cy="4640263"/>
          </a:xfrm>
        </p:spPr>
        <p:txBody>
          <a:bodyPr>
            <a:normAutofit fontScale="70000" lnSpcReduction="20000"/>
          </a:bodyPr>
          <a:lstStyle/>
          <a:p>
            <a:r>
              <a:rPr lang="en-US" dirty="0" smtClean="0"/>
              <a:t>Abraham. K. and Aldridge, J. (2010) </a:t>
            </a:r>
            <a:r>
              <a:rPr lang="en-US" i="1" dirty="0" smtClean="0"/>
              <a:t>Who cares about me? The mental well-being of young </a:t>
            </a:r>
            <a:r>
              <a:rPr lang="en-US" i="1" dirty="0" err="1" smtClean="0"/>
              <a:t>carers</a:t>
            </a:r>
            <a:r>
              <a:rPr lang="en-US" i="1" dirty="0" smtClean="0"/>
              <a:t> in Manchester</a:t>
            </a:r>
            <a:r>
              <a:rPr lang="en-US" dirty="0" smtClean="0"/>
              <a:t>, Manchester </a:t>
            </a:r>
            <a:r>
              <a:rPr lang="en-US" dirty="0" err="1" smtClean="0"/>
              <a:t>Carers</a:t>
            </a:r>
            <a:r>
              <a:rPr lang="en-US" dirty="0" smtClean="0"/>
              <a:t> Forum, YCRG, NHS Manchester.</a:t>
            </a:r>
          </a:p>
          <a:p>
            <a:r>
              <a:rPr lang="en-US" dirty="0" smtClean="0"/>
              <a:t>Aldridge, J. and Becker, S. </a:t>
            </a:r>
            <a:r>
              <a:rPr lang="en-US" i="1" dirty="0" smtClean="0"/>
              <a:t>Children caring for parents with mental illness: Perspectives of young </a:t>
            </a:r>
            <a:r>
              <a:rPr lang="en-US" i="1" dirty="0" err="1" smtClean="0"/>
              <a:t>carers</a:t>
            </a:r>
            <a:r>
              <a:rPr lang="en-US" i="1" dirty="0" smtClean="0"/>
              <a:t>, parents and professionals, The Policy Press, Bristol, 2003.(ISBN 1-86134-399-X)</a:t>
            </a:r>
          </a:p>
          <a:p>
            <a:r>
              <a:rPr lang="en-US" dirty="0" smtClean="0"/>
              <a:t>Aldridge, J. and Sharpe, D. (2007) </a:t>
            </a:r>
            <a:r>
              <a:rPr lang="en-US" i="1" dirty="0" smtClean="0"/>
              <a:t>Pictures of young caring</a:t>
            </a:r>
            <a:r>
              <a:rPr lang="en-US" dirty="0" smtClean="0"/>
              <a:t>, YCRG, ESRC.</a:t>
            </a:r>
            <a:endParaRPr lang="en-GB" dirty="0" smtClean="0"/>
          </a:p>
          <a:p>
            <a:r>
              <a:rPr lang="en-GB" dirty="0" smtClean="0"/>
              <a:t>Mental Health Foundation (2015): </a:t>
            </a:r>
            <a:r>
              <a:rPr lang="en-GB" dirty="0" smtClean="0">
                <a:hlinkClick r:id="rId2"/>
              </a:rPr>
              <a:t>http://www.mentalhealth.org.uk/help-information/mental-health-statistics/children-young-people/</a:t>
            </a:r>
            <a:endParaRPr lang="en-GB" dirty="0" smtClean="0"/>
          </a:p>
          <a:p>
            <a:r>
              <a:rPr lang="en-GB" dirty="0" smtClean="0"/>
              <a:t>Ridge, T. (2009) Living with poverty: A review of the literature on children’s and families’ experiences of poverty, Department for Work and Pensions, Research Report number 594.</a:t>
            </a:r>
          </a:p>
          <a:p>
            <a:r>
              <a:rPr lang="en-GB" dirty="0" smtClean="0"/>
              <a:t>[note: </a:t>
            </a:r>
            <a:r>
              <a:rPr lang="en-GB" dirty="0" err="1" smtClean="0"/>
              <a:t>Anthony,E.J</a:t>
            </a:r>
            <a:r>
              <a:rPr lang="en-GB" dirty="0" smtClean="0"/>
              <a:t>. (1970) quoted in Aldridge and Becker, 2003,  </a:t>
            </a:r>
            <a:r>
              <a:rPr lang="en-GB" dirty="0" err="1" smtClean="0"/>
              <a:t>p</a:t>
            </a:r>
            <a:r>
              <a:rPr lang="en-GB" dirty="0" smtClean="0"/>
              <a:t>. </a:t>
            </a:r>
            <a:r>
              <a:rPr lang="en-GB" smtClean="0"/>
              <a:t>6)</a:t>
            </a:r>
          </a:p>
          <a:p>
            <a:pPr>
              <a:buNone/>
            </a:pPr>
            <a:r>
              <a:rPr lang="en-GB" dirty="0" smtClean="0"/>
              <a:t>  </a:t>
            </a:r>
          </a:p>
          <a:p>
            <a:endParaRPr lang="en-GB" dirty="0"/>
          </a:p>
        </p:txBody>
      </p:sp>
      <p:pic>
        <p:nvPicPr>
          <p:cNvPr id="9" name="Picture 2" descr="C:\Users\ssja\AppData\Local\Microsoft\Windows\Temporary Internet Files\Content.Outlook\6OW6QIT9\Participatory research FC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9442" y="120225"/>
            <a:ext cx="1850585" cy="27753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LU-mark-cmyk.jpg"/>
          <p:cNvPicPr>
            <a:picLocks noChangeAspect="1"/>
          </p:cNvPicPr>
          <p:nvPr/>
        </p:nvPicPr>
        <p:blipFill>
          <a:blip r:embed="rId4"/>
          <a:stretch>
            <a:fillRect/>
          </a:stretch>
        </p:blipFill>
        <p:spPr>
          <a:xfrm>
            <a:off x="6781800" y="6033341"/>
            <a:ext cx="2178226" cy="505826"/>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42900"/>
            <a:ext cx="7391401" cy="1143000"/>
          </a:xfrm>
        </p:spPr>
        <p:txBody>
          <a:bodyPr/>
          <a:lstStyle/>
          <a:p>
            <a:r>
              <a:rPr lang="en-GB" dirty="0" smtClean="0"/>
              <a:t>Research on young carers:</a:t>
            </a:r>
            <a:endParaRPr lang="en-GB" dirty="0"/>
          </a:p>
        </p:txBody>
      </p:sp>
      <p:sp>
        <p:nvSpPr>
          <p:cNvPr id="8" name="Content Placeholder 7"/>
          <p:cNvSpPr>
            <a:spLocks noGrp="1"/>
          </p:cNvSpPr>
          <p:nvPr>
            <p:ph sz="half" idx="1"/>
          </p:nvPr>
        </p:nvSpPr>
        <p:spPr>
          <a:xfrm>
            <a:off x="457199" y="1828800"/>
            <a:ext cx="3566160" cy="3911600"/>
          </a:xfrm>
        </p:spPr>
        <p:txBody>
          <a:bodyPr>
            <a:normAutofit lnSpcReduction="10000"/>
          </a:bodyPr>
          <a:lstStyle/>
          <a:p>
            <a:r>
              <a:rPr lang="en-GB" b="1" dirty="0" smtClean="0"/>
              <a:t>Early 1990s:</a:t>
            </a:r>
          </a:p>
          <a:p>
            <a:r>
              <a:rPr lang="en-GB" b="1" dirty="0" smtClean="0"/>
              <a:t>Small-scale</a:t>
            </a:r>
          </a:p>
          <a:p>
            <a:r>
              <a:rPr lang="en-GB" b="1" dirty="0" smtClean="0"/>
              <a:t>Quantitative – ‘known’ young carers</a:t>
            </a:r>
          </a:p>
          <a:p>
            <a:r>
              <a:rPr lang="en-GB" b="1" dirty="0" smtClean="0"/>
              <a:t>Estimates of prevalence relied on secondary data analysis (</a:t>
            </a:r>
            <a:r>
              <a:rPr lang="en-GB" b="1" dirty="0" err="1" smtClean="0"/>
              <a:t>eg</a:t>
            </a:r>
            <a:r>
              <a:rPr lang="en-GB" b="1" dirty="0" smtClean="0"/>
              <a:t> census surveys) and limited numbers of national studies </a:t>
            </a:r>
          </a:p>
          <a:p>
            <a:r>
              <a:rPr lang="en-GB" b="1" dirty="0" smtClean="0"/>
              <a:t>Figure anywhere between 188,000 to 700,000</a:t>
            </a:r>
            <a:endParaRPr lang="en-GB" b="1" dirty="0"/>
          </a:p>
        </p:txBody>
      </p:sp>
      <p:sp>
        <p:nvSpPr>
          <p:cNvPr id="9" name="Content Placeholder 8"/>
          <p:cNvSpPr>
            <a:spLocks noGrp="1"/>
          </p:cNvSpPr>
          <p:nvPr>
            <p:ph sz="half" idx="2"/>
          </p:nvPr>
        </p:nvSpPr>
        <p:spPr>
          <a:xfrm>
            <a:off x="4023359" y="2214563"/>
            <a:ext cx="3566160" cy="3911600"/>
          </a:xfrm>
        </p:spPr>
        <p:txBody>
          <a:bodyPr>
            <a:normAutofit lnSpcReduction="10000"/>
          </a:bodyPr>
          <a:lstStyle/>
          <a:p>
            <a:r>
              <a:rPr lang="en-GB" b="1" dirty="0" smtClean="0"/>
              <a:t>Current national study: Young Carers in England (YCRG, </a:t>
            </a:r>
            <a:r>
              <a:rPr lang="en-GB" b="1" dirty="0" err="1" smtClean="0"/>
              <a:t>Lboro</a:t>
            </a:r>
            <a:r>
              <a:rPr lang="en-GB" b="1" dirty="0" smtClean="0"/>
              <a:t> and TNS-BMRB) funded by </a:t>
            </a:r>
            <a:r>
              <a:rPr lang="en-GB" b="1" dirty="0" err="1" smtClean="0"/>
              <a:t>DfE</a:t>
            </a:r>
            <a:endParaRPr lang="en-GB" b="1" dirty="0" smtClean="0"/>
          </a:p>
          <a:p>
            <a:r>
              <a:rPr lang="en-GB" b="1" dirty="0" smtClean="0"/>
              <a:t>Prevalence of young carers in England</a:t>
            </a:r>
          </a:p>
          <a:p>
            <a:r>
              <a:rPr lang="en-GB" b="1" dirty="0" smtClean="0"/>
              <a:t>Impact on very young children (5-17 year olds)</a:t>
            </a:r>
          </a:p>
        </p:txBody>
      </p:sp>
      <p:pic>
        <p:nvPicPr>
          <p:cNvPr id="10" name="Picture 9" descr="caring.jpg"/>
          <p:cNvPicPr>
            <a:picLocks noChangeAspect="1"/>
          </p:cNvPicPr>
          <p:nvPr/>
        </p:nvPicPr>
        <p:blipFill>
          <a:blip r:embed="rId2"/>
          <a:stretch>
            <a:fillRect/>
          </a:stretch>
        </p:blipFill>
        <p:spPr>
          <a:xfrm>
            <a:off x="7086600" y="80963"/>
            <a:ext cx="2057400" cy="21336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Stats and strategies </a:t>
            </a:r>
            <a:endParaRPr lang="en-GB" dirty="0"/>
          </a:p>
        </p:txBody>
      </p:sp>
      <p:sp>
        <p:nvSpPr>
          <p:cNvPr id="3" name="Content Placeholder 2"/>
          <p:cNvSpPr>
            <a:spLocks noGrp="1"/>
          </p:cNvSpPr>
          <p:nvPr>
            <p:ph idx="1"/>
          </p:nvPr>
        </p:nvSpPr>
        <p:spPr/>
        <p:txBody>
          <a:bodyPr>
            <a:normAutofit/>
          </a:bodyPr>
          <a:lstStyle/>
          <a:p>
            <a:r>
              <a:rPr lang="en-US" dirty="0" smtClean="0"/>
              <a:t>At any one time around one adult in six is experiencing symptoms of mental illness and one in four will experience mental illness during their lifetime. Mental illness is the largest single cause of disability in our society and costs the English economy at least £77 billion a year.</a:t>
            </a:r>
          </a:p>
          <a:p>
            <a:r>
              <a:rPr lang="en-US" dirty="0" smtClean="0"/>
              <a:t>Difficulties of gaining accurate picture of numbers of children caring for parent with mental health problems – relies on identification of MH and </a:t>
            </a:r>
            <a:r>
              <a:rPr lang="en-US" dirty="0" err="1" smtClean="0"/>
              <a:t>YCs</a:t>
            </a:r>
            <a:r>
              <a:rPr lang="en-US" dirty="0" smtClean="0"/>
              <a:t> and obstacles re fear of disclosure</a:t>
            </a:r>
          </a:p>
          <a:p>
            <a:endParaRPr lang="en-GB" dirty="0"/>
          </a:p>
        </p:txBody>
      </p:sp>
      <p:pic>
        <p:nvPicPr>
          <p:cNvPr id="5" name="Picture 4" descr="analysis.jpg"/>
          <p:cNvPicPr>
            <a:picLocks noChangeAspect="1"/>
          </p:cNvPicPr>
          <p:nvPr/>
        </p:nvPicPr>
        <p:blipFill>
          <a:blip r:embed="rId2"/>
          <a:stretch>
            <a:fillRect/>
          </a:stretch>
        </p:blipFill>
        <p:spPr>
          <a:xfrm>
            <a:off x="6629400" y="0"/>
            <a:ext cx="2514600" cy="25146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27659" y="342900"/>
            <a:ext cx="7391401" cy="1143000"/>
          </a:xfrm>
        </p:spPr>
        <p:txBody>
          <a:bodyPr/>
          <a:lstStyle/>
          <a:p>
            <a:endParaRPr lang="en-GB"/>
          </a:p>
        </p:txBody>
      </p:sp>
      <p:sp>
        <p:nvSpPr>
          <p:cNvPr id="8" name="Content Placeholder 7"/>
          <p:cNvSpPr>
            <a:spLocks noGrp="1"/>
          </p:cNvSpPr>
          <p:nvPr>
            <p:ph sz="half" idx="1"/>
          </p:nvPr>
        </p:nvSpPr>
        <p:spPr>
          <a:xfrm>
            <a:off x="457200" y="1905000"/>
            <a:ext cx="3566160" cy="3911600"/>
          </a:xfrm>
        </p:spPr>
        <p:txBody>
          <a:bodyPr>
            <a:normAutofit/>
          </a:bodyPr>
          <a:lstStyle/>
          <a:p>
            <a:r>
              <a:rPr lang="en-GB" sz="2000" dirty="0" smtClean="0"/>
              <a:t>“thousands” (</a:t>
            </a:r>
            <a:r>
              <a:rPr lang="en-GB" sz="2000" dirty="0" err="1" smtClean="0"/>
              <a:t>MyCare</a:t>
            </a:r>
            <a:r>
              <a:rPr lang="en-GB" sz="2000" dirty="0" smtClean="0"/>
              <a:t>)</a:t>
            </a:r>
          </a:p>
          <a:p>
            <a:r>
              <a:rPr lang="en-GB" sz="2000" dirty="0" smtClean="0"/>
              <a:t>“over one third of young carers” (BASW)</a:t>
            </a:r>
          </a:p>
          <a:p>
            <a:r>
              <a:rPr lang="en-GB" sz="2000" dirty="0" smtClean="0"/>
              <a:t>“just under a third (50,000)” Children’s Society </a:t>
            </a:r>
          </a:p>
        </p:txBody>
      </p:sp>
      <p:sp>
        <p:nvSpPr>
          <p:cNvPr id="9" name="Content Placeholder 8"/>
          <p:cNvSpPr>
            <a:spLocks noGrp="1"/>
          </p:cNvSpPr>
          <p:nvPr>
            <p:ph sz="half" idx="2"/>
          </p:nvPr>
        </p:nvSpPr>
        <p:spPr>
          <a:xfrm>
            <a:off x="4282440" y="1905000"/>
            <a:ext cx="4023360" cy="4414837"/>
          </a:xfrm>
        </p:spPr>
        <p:txBody>
          <a:bodyPr>
            <a:normAutofit/>
          </a:bodyPr>
          <a:lstStyle/>
          <a:p>
            <a:r>
              <a:rPr lang="en-GB" dirty="0" smtClean="0"/>
              <a:t>Think Family; No Health Without Mental Health</a:t>
            </a:r>
          </a:p>
          <a:p>
            <a:r>
              <a:rPr lang="en-GB" dirty="0" smtClean="0"/>
              <a:t>Care Act, 2014 and Children and Families Act 2014</a:t>
            </a:r>
          </a:p>
          <a:p>
            <a:r>
              <a:rPr lang="en-GB" dirty="0" smtClean="0"/>
              <a:t>Parental Mental Health and </a:t>
            </a:r>
            <a:r>
              <a:rPr lang="en-GB" i="1" u="sng" dirty="0" smtClean="0"/>
              <a:t>Child Welfare</a:t>
            </a:r>
          </a:p>
          <a:p>
            <a:r>
              <a:rPr lang="en-GB" dirty="0" smtClean="0"/>
              <a:t>Caring just </a:t>
            </a:r>
            <a:r>
              <a:rPr lang="en-GB" i="1" u="sng" dirty="0" smtClean="0"/>
              <a:t>one o</a:t>
            </a:r>
            <a:r>
              <a:rPr lang="en-GB" i="1" dirty="0" smtClean="0"/>
              <a:t>f </a:t>
            </a:r>
            <a:r>
              <a:rPr lang="en-GB" dirty="0" smtClean="0"/>
              <a:t>the outcomes for children of living in families affected by mental illness – importance of understanding wider needs of children</a:t>
            </a:r>
            <a:endParaRPr lang="en-GB"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Importance of other (systemic) factors…</a:t>
            </a:r>
            <a:endParaRPr lang="en-GB" dirty="0"/>
          </a:p>
        </p:txBody>
      </p:sp>
      <p:sp>
        <p:nvSpPr>
          <p:cNvPr id="3" name="Content Placeholder 2"/>
          <p:cNvSpPr>
            <a:spLocks noGrp="1"/>
          </p:cNvSpPr>
          <p:nvPr>
            <p:ph idx="1"/>
          </p:nvPr>
        </p:nvSpPr>
        <p:spPr/>
        <p:txBody>
          <a:bodyPr/>
          <a:lstStyle/>
          <a:p>
            <a:r>
              <a:rPr lang="en-GB" b="1" dirty="0" smtClean="0"/>
              <a:t>e.g. poverty/low income (social exclusion):</a:t>
            </a:r>
          </a:p>
          <a:p>
            <a:r>
              <a:rPr lang="en-GB" b="1" dirty="0" smtClean="0"/>
              <a:t>‘Children </a:t>
            </a:r>
            <a:r>
              <a:rPr b="1" dirty="0" smtClean="0"/>
              <a:t>in low-income working families were often taking on additional responsibilities in the home, including housework and caring responsibilities, or engaged in paid work themselves to ease financial pressures at home and to gain access to their own money</a:t>
            </a:r>
            <a:r>
              <a:rPr lang="en-GB" b="1" dirty="0" smtClean="0"/>
              <a:t>’ (Ridge, 2009, </a:t>
            </a:r>
            <a:r>
              <a:rPr lang="en-GB" b="1" dirty="0" err="1" smtClean="0"/>
              <a:t>p</a:t>
            </a:r>
            <a:r>
              <a:rPr lang="en-GB" b="1" dirty="0" smtClean="0"/>
              <a:t>. 4)</a:t>
            </a:r>
            <a:r>
              <a:rPr b="1" dirty="0" smtClean="0"/>
              <a:t> </a:t>
            </a:r>
          </a:p>
          <a:p>
            <a:endParaRPr lang="en-GB" dirty="0"/>
          </a:p>
        </p:txBody>
      </p:sp>
      <p:pic>
        <p:nvPicPr>
          <p:cNvPr id="4" name="Picture 3" descr="foodbank.jpg"/>
          <p:cNvPicPr>
            <a:picLocks noChangeAspect="1"/>
          </p:cNvPicPr>
          <p:nvPr/>
        </p:nvPicPr>
        <p:blipFill>
          <a:blip r:embed="rId2"/>
          <a:stretch>
            <a:fillRect/>
          </a:stretch>
        </p:blipFill>
        <p:spPr>
          <a:xfrm>
            <a:off x="6052278" y="152400"/>
            <a:ext cx="3091721" cy="20574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Our research (YCRG):</a:t>
            </a:r>
            <a:endParaRPr lang="en-GB" dirty="0"/>
          </a:p>
        </p:txBody>
      </p:sp>
      <p:sp>
        <p:nvSpPr>
          <p:cNvPr id="3" name="Content Placeholder 2"/>
          <p:cNvSpPr>
            <a:spLocks noGrp="1"/>
          </p:cNvSpPr>
          <p:nvPr>
            <p:ph sz="half" idx="1"/>
          </p:nvPr>
        </p:nvSpPr>
        <p:spPr>
          <a:xfrm>
            <a:off x="457200" y="2667000"/>
            <a:ext cx="3566160" cy="3911600"/>
          </a:xfrm>
        </p:spPr>
        <p:txBody>
          <a:bodyPr/>
          <a:lstStyle/>
          <a:p>
            <a:r>
              <a:rPr lang="en-GB" dirty="0" smtClean="0"/>
              <a:t>2003 study with Rethink:</a:t>
            </a:r>
          </a:p>
          <a:p>
            <a:r>
              <a:rPr lang="en-GB" dirty="0" smtClean="0"/>
              <a:t>Children caring for parents with mental illness: Perspectives of young carers, parents and professionals</a:t>
            </a:r>
            <a:endParaRPr lang="en-GB" dirty="0"/>
          </a:p>
        </p:txBody>
      </p:sp>
      <p:sp>
        <p:nvSpPr>
          <p:cNvPr id="4" name="Content Placeholder 3"/>
          <p:cNvSpPr>
            <a:spLocks noGrp="1"/>
          </p:cNvSpPr>
          <p:nvPr>
            <p:ph sz="half" idx="2"/>
          </p:nvPr>
        </p:nvSpPr>
        <p:spPr>
          <a:xfrm>
            <a:off x="4437356" y="2667000"/>
            <a:ext cx="3566160" cy="3911600"/>
          </a:xfrm>
        </p:spPr>
        <p:txBody>
          <a:bodyPr/>
          <a:lstStyle/>
          <a:p>
            <a:r>
              <a:rPr lang="en-GB" dirty="0" smtClean="0"/>
              <a:t>2007 study:</a:t>
            </a:r>
          </a:p>
          <a:p>
            <a:r>
              <a:rPr lang="en-GB" dirty="0" smtClean="0">
                <a:hlinkClick r:id="rId2"/>
              </a:rPr>
              <a:t>http://www.ycrg.org.uk/youngCarersDownload/Pictures%20of%20young%20caring%20research%20report.pdf</a:t>
            </a:r>
            <a:endParaRPr lang="en-GB" dirty="0" smtClean="0"/>
          </a:p>
          <a:p>
            <a:endParaRPr lang="en-GB" dirty="0"/>
          </a:p>
        </p:txBody>
      </p:sp>
      <p:pic>
        <p:nvPicPr>
          <p:cNvPr id="5" name="Picture 6"/>
          <p:cNvPicPr>
            <a:picLocks noChangeAspect="1" noChangeArrowheads="1"/>
          </p:cNvPicPr>
          <p:nvPr/>
        </p:nvPicPr>
        <p:blipFill>
          <a:blip r:embed="rId3"/>
          <a:srcRect/>
          <a:stretch>
            <a:fillRect/>
          </a:stretch>
        </p:blipFill>
        <p:spPr bwMode="auto">
          <a:xfrm>
            <a:off x="6220436" y="131763"/>
            <a:ext cx="2923563" cy="2082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GB" dirty="0" smtClean="0"/>
              <a:t>Research tells us:</a:t>
            </a:r>
            <a:endParaRPr lang="en-GB" dirty="0"/>
          </a:p>
        </p:txBody>
      </p:sp>
      <p:sp>
        <p:nvSpPr>
          <p:cNvPr id="3" name="Content Placeholder 2"/>
          <p:cNvSpPr>
            <a:spLocks noGrp="1"/>
          </p:cNvSpPr>
          <p:nvPr>
            <p:ph idx="1"/>
          </p:nvPr>
        </p:nvSpPr>
        <p:spPr/>
        <p:txBody>
          <a:bodyPr>
            <a:normAutofit/>
          </a:bodyPr>
          <a:lstStyle/>
          <a:p>
            <a:r>
              <a:rPr lang="en-GB" dirty="0" smtClean="0"/>
              <a:t>That mental health professionals and primary care practitioners (General Practitioners, for example) largely overlook the needs of children. Some do not even know whether their adult patients are parents</a:t>
            </a:r>
          </a:p>
          <a:p>
            <a:r>
              <a:rPr lang="en-GB" dirty="0" smtClean="0"/>
              <a:t>That children can and do experience adverse outcomes of parental mental illness, including increased risk of developing mental illness themselves, stigma and discrimination, poor school performance, poor transitions into adulthood  </a:t>
            </a:r>
          </a:p>
          <a:p>
            <a:endParaRPr lang="en-GB" dirty="0"/>
          </a:p>
        </p:txBody>
      </p:sp>
      <p:sp>
        <p:nvSpPr>
          <p:cNvPr id="4" name="Content Placeholder 3"/>
          <p:cNvSpPr>
            <a:spLocks noGrp="1"/>
          </p:cNvSpPr>
          <p:nvPr>
            <p:ph sz="half" idx="4294967295"/>
          </p:nvPr>
        </p:nvSpPr>
        <p:spPr>
          <a:xfrm>
            <a:off x="5578475" y="2214563"/>
            <a:ext cx="3565525" cy="3911600"/>
          </a:xfrm>
        </p:spPr>
        <p:txBody>
          <a:bodyPr>
            <a:normAutofit/>
          </a:bodyPr>
          <a:lstStyle/>
          <a:p>
            <a:endParaRPr lang="en-GB" dirty="0" smtClean="0"/>
          </a:p>
          <a:p>
            <a:endParaRPr lang="en-GB" dirty="0"/>
          </a:p>
        </p:txBody>
      </p:sp>
      <p:pic>
        <p:nvPicPr>
          <p:cNvPr id="6" name="Picture 5" descr="complexity.jpg"/>
          <p:cNvPicPr>
            <a:picLocks noChangeAspect="1"/>
          </p:cNvPicPr>
          <p:nvPr/>
        </p:nvPicPr>
        <p:blipFill>
          <a:blip r:embed="rId2"/>
          <a:stretch>
            <a:fillRect/>
          </a:stretch>
        </p:blipFill>
        <p:spPr>
          <a:xfrm>
            <a:off x="6965576" y="0"/>
            <a:ext cx="2178424" cy="267352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But should not just be about risk</a:t>
            </a:r>
            <a:endParaRPr lang="en-GB" dirty="0"/>
          </a:p>
        </p:txBody>
      </p:sp>
      <p:sp>
        <p:nvSpPr>
          <p:cNvPr id="3" name="Content Placeholder 2"/>
          <p:cNvSpPr>
            <a:spLocks noGrp="1"/>
          </p:cNvSpPr>
          <p:nvPr>
            <p:ph sz="half" idx="1"/>
          </p:nvPr>
        </p:nvSpPr>
        <p:spPr/>
        <p:txBody>
          <a:bodyPr>
            <a:normAutofit lnSpcReduction="10000"/>
          </a:bodyPr>
          <a:lstStyle/>
          <a:p>
            <a:r>
              <a:rPr lang="en-GB" dirty="0" smtClean="0"/>
              <a:t>Too often assumptions made by professionals that risk to children</a:t>
            </a:r>
            <a:r>
              <a:rPr lang="en-GB" i="1" dirty="0" smtClean="0"/>
              <a:t> </a:t>
            </a:r>
            <a:r>
              <a:rPr lang="en-GB" dirty="0" smtClean="0"/>
              <a:t>i</a:t>
            </a:r>
            <a:r>
              <a:rPr lang="en-GB" i="1" dirty="0" smtClean="0"/>
              <a:t>s inevitable</a:t>
            </a:r>
            <a:r>
              <a:rPr lang="en-GB" dirty="0" smtClean="0"/>
              <a:t>, </a:t>
            </a:r>
            <a:r>
              <a:rPr lang="en-GB" i="1" dirty="0" smtClean="0"/>
              <a:t>because</a:t>
            </a:r>
            <a:r>
              <a:rPr lang="en-GB" dirty="0" smtClean="0"/>
              <a:t> of mental illness itself.</a:t>
            </a:r>
          </a:p>
          <a:p>
            <a:r>
              <a:rPr lang="en-GB" dirty="0" smtClean="0"/>
              <a:t>Dangers of ‘TT’ assumptions</a:t>
            </a:r>
            <a:endParaRPr lang="en-GB" dirty="0"/>
          </a:p>
        </p:txBody>
      </p:sp>
      <p:sp>
        <p:nvSpPr>
          <p:cNvPr id="4" name="Content Placeholder 3"/>
          <p:cNvSpPr>
            <a:spLocks noGrp="1"/>
          </p:cNvSpPr>
          <p:nvPr>
            <p:ph sz="half" idx="2"/>
          </p:nvPr>
        </p:nvSpPr>
        <p:spPr/>
        <p:txBody>
          <a:bodyPr>
            <a:normAutofit lnSpcReduction="10000"/>
          </a:bodyPr>
          <a:lstStyle/>
          <a:p>
            <a:r>
              <a:rPr lang="en-GB" dirty="0" smtClean="0"/>
              <a:t>Takes us backwards:</a:t>
            </a:r>
          </a:p>
          <a:p>
            <a:r>
              <a:rPr lang="en-GB" dirty="0" smtClean="0"/>
              <a:t>“We therefore find families that are disorganised, suspicious, chaotic and fluctuating…within the interpersonal matrix, a great deal of psychopathology can develop insidiously within individuals, especially children…family life because coarsened and the dirt and disorder are no longer noticed” (Anthony, 1970, </a:t>
            </a:r>
            <a:r>
              <a:rPr lang="en-GB" dirty="0" err="1" smtClean="0"/>
              <a:t>p</a:t>
            </a:r>
            <a:r>
              <a:rPr lang="en-GB" dirty="0" smtClean="0"/>
              <a:t>. 62).</a:t>
            </a:r>
            <a:endParaRPr lang="en-GB" dirty="0"/>
          </a:p>
        </p:txBody>
      </p:sp>
      <p:pic>
        <p:nvPicPr>
          <p:cNvPr id="5" name="Picture 4" descr="risk.jpg"/>
          <p:cNvPicPr>
            <a:picLocks noChangeAspect="1"/>
          </p:cNvPicPr>
          <p:nvPr/>
        </p:nvPicPr>
        <p:blipFill>
          <a:blip r:embed="rId2"/>
          <a:stretch>
            <a:fillRect/>
          </a:stretch>
        </p:blipFill>
        <p:spPr>
          <a:xfrm>
            <a:off x="7603816" y="-1"/>
            <a:ext cx="1540184" cy="2057401"/>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endParaRPr lang="en-GB" dirty="0"/>
          </a:p>
        </p:txBody>
      </p:sp>
      <p:sp>
        <p:nvSpPr>
          <p:cNvPr id="11" name="Content Placeholder 10"/>
          <p:cNvSpPr>
            <a:spLocks noGrp="1"/>
          </p:cNvSpPr>
          <p:nvPr>
            <p:ph sz="half" idx="2"/>
          </p:nvPr>
        </p:nvSpPr>
        <p:spPr>
          <a:xfrm>
            <a:off x="5029199" y="2879725"/>
            <a:ext cx="3870961" cy="3911600"/>
          </a:xfrm>
        </p:spPr>
        <p:txBody>
          <a:bodyPr/>
          <a:lstStyle/>
          <a:p>
            <a:r>
              <a:rPr lang="en-GB" dirty="0" smtClean="0"/>
              <a:t>The impacts of multiple disadvantage or social exclusion (poor housing, poor neighbourhoods, low income, poverty etc)</a:t>
            </a:r>
          </a:p>
          <a:p>
            <a:r>
              <a:rPr lang="en-GB" dirty="0" smtClean="0"/>
              <a:t>Patient-focused interventions and services – lack of holistic, whole family, </a:t>
            </a:r>
            <a:r>
              <a:rPr lang="en-GB" dirty="0" smtClean="0"/>
              <a:t>approach</a:t>
            </a:r>
            <a:endParaRPr lang="en-GB" dirty="0" smtClean="0"/>
          </a:p>
          <a:p>
            <a:endParaRPr lang="en-GB" dirty="0"/>
          </a:p>
        </p:txBody>
      </p:sp>
      <p:sp>
        <p:nvSpPr>
          <p:cNvPr id="6" name="Rectangle 5"/>
          <p:cNvSpPr/>
          <p:nvPr/>
        </p:nvSpPr>
        <p:spPr>
          <a:xfrm>
            <a:off x="457199" y="2126876"/>
            <a:ext cx="4572000" cy="2308324"/>
          </a:xfrm>
          <a:prstGeom prst="rect">
            <a:avLst/>
          </a:prstGeom>
        </p:spPr>
        <p:txBody>
          <a:bodyPr>
            <a:spAutoFit/>
          </a:bodyPr>
          <a:lstStyle/>
          <a:p>
            <a:r>
              <a:rPr lang="en-GB" dirty="0" smtClean="0"/>
              <a:t>Research that focuses on the social model of mental illness and on the welfare of parents AND children shows that other factors increase or exacerbate these risks and adverse outcomes</a:t>
            </a:r>
          </a:p>
          <a:p>
            <a:endParaRPr lang="en-GB" dirty="0" smtClean="0"/>
          </a:p>
          <a:p>
            <a:r>
              <a:rPr lang="en-GB" dirty="0" smtClean="0"/>
              <a:t>These </a:t>
            </a:r>
            <a:r>
              <a:rPr lang="en-GB" dirty="0" smtClean="0"/>
              <a:t>include:</a:t>
            </a:r>
            <a:endParaRPr lang="en-GB" dirty="0"/>
          </a:p>
        </p:txBody>
      </p:sp>
      <p:sp>
        <p:nvSpPr>
          <p:cNvPr id="12" name="Content Placeholder 11"/>
          <p:cNvSpPr>
            <a:spLocks noGrp="1"/>
          </p:cNvSpPr>
          <p:nvPr>
            <p:ph sz="half" idx="1"/>
          </p:nvPr>
        </p:nvSpPr>
        <p:spPr>
          <a:xfrm>
            <a:off x="3563888" y="5733255"/>
            <a:ext cx="459472" cy="524669"/>
          </a:xfrm>
        </p:spPr>
        <p:txBody>
          <a:bodyPr/>
          <a:lstStyle/>
          <a:p>
            <a:endParaRPr lang="en-GB" dirty="0" smtClean="0"/>
          </a:p>
          <a:p>
            <a:endParaRPr lang="en-GB" dirty="0"/>
          </a:p>
          <a:p>
            <a:endParaRPr lang="en-GB" dirty="0" smtClean="0"/>
          </a:p>
          <a:p>
            <a:endParaRPr lang="en-GB" dirty="0"/>
          </a:p>
        </p:txBody>
      </p:sp>
      <p:pic>
        <p:nvPicPr>
          <p:cNvPr id="16" name="Picture 5" descr="CNV00021"/>
          <p:cNvPicPr>
            <a:picLocks noChangeAspect="1" noChangeArrowheads="1"/>
          </p:cNvPicPr>
          <p:nvPr/>
        </p:nvPicPr>
        <p:blipFill>
          <a:blip r:embed="rId2"/>
          <a:srcRect/>
          <a:stretch>
            <a:fillRect/>
          </a:stretch>
        </p:blipFill>
        <p:spPr bwMode="auto">
          <a:xfrm>
            <a:off x="5394960" y="0"/>
            <a:ext cx="3505200" cy="2346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Plaza">
  <a:themeElements>
    <a:clrScheme name="Plaza">
      <a:dk1>
        <a:sysClr val="windowText" lastClr="000000"/>
      </a:dk1>
      <a:lt1>
        <a:sysClr val="window" lastClr="FFFFFF"/>
      </a:lt1>
      <a:dk2>
        <a:srgbClr val="333333"/>
      </a:dk2>
      <a:lt2>
        <a:srgbClr val="CCCCCC"/>
      </a:lt2>
      <a:accent1>
        <a:srgbClr val="990000"/>
      </a:accent1>
      <a:accent2>
        <a:srgbClr val="580101"/>
      </a:accent2>
      <a:accent3>
        <a:srgbClr val="E94A00"/>
      </a:accent3>
      <a:accent4>
        <a:srgbClr val="EB8F00"/>
      </a:accent4>
      <a:accent5>
        <a:srgbClr val="A4A4A4"/>
      </a:accent5>
      <a:accent6>
        <a:srgbClr val="666666"/>
      </a:accent6>
      <a:hlink>
        <a:srgbClr val="D01010"/>
      </a:hlink>
      <a:folHlink>
        <a:srgbClr val="E6682E"/>
      </a:folHlink>
    </a:clrScheme>
    <a:fontScheme name="Plaza">
      <a:majorFont>
        <a:latin typeface="Century Gothic"/>
        <a:ea typeface=""/>
        <a:cs typeface=""/>
        <a:font script="Jpan" typeface="メイリオ"/>
      </a:majorFont>
      <a:minorFont>
        <a:latin typeface="Century Gothic"/>
        <a:ea typeface=""/>
        <a:cs typeface=""/>
        <a:font script="Jpan" typeface="メイリオ"/>
      </a:minorFont>
    </a:fontScheme>
    <a:fmtScheme name="Plaza">
      <a:fillStyleLst>
        <a:solidFill>
          <a:schemeClr val="phClr"/>
        </a:solidFill>
        <a:gradFill rotWithShape="1">
          <a:gsLst>
            <a:gs pos="0">
              <a:schemeClr val="phClr">
                <a:tint val="100000"/>
                <a:shade val="60000"/>
                <a:satMod val="135000"/>
              </a:schemeClr>
            </a:gs>
            <a:gs pos="100000">
              <a:schemeClr val="phClr">
                <a:tint val="100000"/>
                <a:shade val="100000"/>
                <a:satMod val="135000"/>
              </a:schemeClr>
            </a:gs>
          </a:gsLst>
          <a:lin ang="16200000" scaled="1"/>
        </a:gradFill>
        <a:gradFill rotWithShape="1">
          <a:gsLst>
            <a:gs pos="0">
              <a:schemeClr val="phClr">
                <a:shade val="70000"/>
                <a:satMod val="120000"/>
              </a:schemeClr>
            </a:gs>
            <a:gs pos="35000">
              <a:schemeClr val="phClr">
                <a:shade val="100000"/>
                <a:satMod val="150000"/>
              </a:schemeClr>
            </a:gs>
            <a:gs pos="70000">
              <a:schemeClr val="phClr">
                <a:tint val="100000"/>
                <a:shade val="100000"/>
                <a:satMod val="200000"/>
                <a:greenMod val="100000"/>
              </a:schemeClr>
            </a:gs>
            <a:gs pos="100000">
              <a:schemeClr val="phClr">
                <a:tint val="100000"/>
                <a:shade val="100000"/>
                <a:satMod val="250000"/>
                <a:greenMod val="100000"/>
              </a:schemeClr>
            </a:gs>
          </a:gsLst>
          <a:lin ang="162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a:effectStyle>
        <a:effectStyle>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chemeClr val="phClr">
                <a:tint val="6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Plaza.thmx</Template>
  <TotalTime>510</TotalTime>
  <Words>1197</Words>
  <Application>Microsoft Office PowerPoint</Application>
  <PresentationFormat>On-screen Show (4:3)</PresentationFormat>
  <Paragraphs>70</Paragraphs>
  <Slides>14</Slides>
  <Notes>1</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Plaza</vt:lpstr>
      <vt:lpstr>Parental Mental Health and Young Carers: Children (and Families) First</vt:lpstr>
      <vt:lpstr>Research on young carers:</vt:lpstr>
      <vt:lpstr>Stats and strategies </vt:lpstr>
      <vt:lpstr>PowerPoint Presentation</vt:lpstr>
      <vt:lpstr>Importance of other (systemic) factors…</vt:lpstr>
      <vt:lpstr>Our research (YCRG):</vt:lpstr>
      <vt:lpstr>Research tells us:</vt:lpstr>
      <vt:lpstr>But should not just be about risk</vt:lpstr>
      <vt:lpstr>PowerPoint Presentation</vt:lpstr>
      <vt:lpstr>And...</vt:lpstr>
      <vt:lpstr>PowerPoint Presentation</vt:lpstr>
      <vt:lpstr>PowerPoint Presentation</vt:lpstr>
      <vt:lpstr>And need to focus on children’s own mental health and well-being</vt:lpstr>
      <vt:lpstr>References:</vt:lpstr>
    </vt:vector>
  </TitlesOfParts>
  <Company>Loughborough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NICE Fellowship</dc:title>
  <dc:creator>Joanne Aldridge</dc:creator>
  <cp:lastModifiedBy>Staff/Research Student</cp:lastModifiedBy>
  <cp:revision>74</cp:revision>
  <cp:lastPrinted>2015-01-16T13:05:28Z</cp:lastPrinted>
  <dcterms:created xsi:type="dcterms:W3CDTF">2015-11-13T12:25:01Z</dcterms:created>
  <dcterms:modified xsi:type="dcterms:W3CDTF">2015-11-19T12:39:23Z</dcterms:modified>
</cp:coreProperties>
</file>