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theme/themeOverride2.xml" ContentType="application/vnd.openxmlformats-officedocument.themeOverride+xml"/>
  <Override PartName="/ppt/notesSlides/notesSlide4.xml" ContentType="application/vnd.openxmlformats-officedocument.presentationml.notesSlide+xml"/>
  <Override PartName="/ppt/theme/themeOverride3.xml" ContentType="application/vnd.openxmlformats-officedocument.themeOverride+xml"/>
  <Override PartName="/ppt/notesSlides/notesSlide5.xml" ContentType="application/vnd.openxmlformats-officedocument.presentationml.notesSlide+xml"/>
  <Override PartName="/ppt/theme/themeOverride4.xml" ContentType="application/vnd.openxmlformats-officedocument.themeOverride+xml"/>
  <Override PartName="/ppt/notesSlides/notesSlide6.xml" ContentType="application/vnd.openxmlformats-officedocument.presentationml.notesSlide+xml"/>
  <Override PartName="/ppt/theme/themeOverride5.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6.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heme/themeOverride7.xml" ContentType="application/vnd.openxmlformats-officedocument.themeOverr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heme/themeOverride8.xml" ContentType="application/vnd.openxmlformats-officedocument.themeOverride+xml"/>
  <Override PartName="/ppt/notesSlides/notesSlide29.xml" ContentType="application/vnd.openxmlformats-officedocument.presentationml.notesSlide+xml"/>
  <Override PartName="/ppt/theme/themeOverride9.xml" ContentType="application/vnd.openxmlformats-officedocument.themeOverr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heme/themeOverride10.xml" ContentType="application/vnd.openxmlformats-officedocument.themeOverr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 id="2147483696" r:id="rId3"/>
    <p:sldMasterId id="2147483708" r:id="rId4"/>
    <p:sldMasterId id="2147483720" r:id="rId5"/>
    <p:sldMasterId id="2147483733" r:id="rId6"/>
    <p:sldMasterId id="2147483745" r:id="rId7"/>
  </p:sldMasterIdLst>
  <p:notesMasterIdLst>
    <p:notesMasterId r:id="rId52"/>
  </p:notesMasterIdLst>
  <p:handoutMasterIdLst>
    <p:handoutMasterId r:id="rId53"/>
  </p:handoutMasterIdLst>
  <p:sldIdLst>
    <p:sldId id="299" r:id="rId8"/>
    <p:sldId id="351" r:id="rId9"/>
    <p:sldId id="352" r:id="rId10"/>
    <p:sldId id="342" r:id="rId11"/>
    <p:sldId id="354" r:id="rId12"/>
    <p:sldId id="374" r:id="rId13"/>
    <p:sldId id="302" r:id="rId14"/>
    <p:sldId id="353" r:id="rId15"/>
    <p:sldId id="319" r:id="rId16"/>
    <p:sldId id="318" r:id="rId17"/>
    <p:sldId id="332" r:id="rId18"/>
    <p:sldId id="369" r:id="rId19"/>
    <p:sldId id="368" r:id="rId20"/>
    <p:sldId id="367" r:id="rId21"/>
    <p:sldId id="317" r:id="rId22"/>
    <p:sldId id="336" r:id="rId23"/>
    <p:sldId id="371" r:id="rId24"/>
    <p:sldId id="375" r:id="rId25"/>
    <p:sldId id="338" r:id="rId26"/>
    <p:sldId id="343" r:id="rId27"/>
    <p:sldId id="373" r:id="rId28"/>
    <p:sldId id="344" r:id="rId29"/>
    <p:sldId id="346" r:id="rId30"/>
    <p:sldId id="350" r:id="rId31"/>
    <p:sldId id="339" r:id="rId32"/>
    <p:sldId id="337" r:id="rId33"/>
    <p:sldId id="335" r:id="rId34"/>
    <p:sldId id="333" r:id="rId35"/>
    <p:sldId id="307" r:id="rId36"/>
    <p:sldId id="309" r:id="rId37"/>
    <p:sldId id="355" r:id="rId38"/>
    <p:sldId id="376" r:id="rId39"/>
    <p:sldId id="356" r:id="rId40"/>
    <p:sldId id="357" r:id="rId41"/>
    <p:sldId id="358" r:id="rId42"/>
    <p:sldId id="359" r:id="rId43"/>
    <p:sldId id="360" r:id="rId44"/>
    <p:sldId id="361" r:id="rId45"/>
    <p:sldId id="362" r:id="rId46"/>
    <p:sldId id="363" r:id="rId47"/>
    <p:sldId id="364" r:id="rId48"/>
    <p:sldId id="372" r:id="rId49"/>
    <p:sldId id="366" r:id="rId50"/>
    <p:sldId id="263" r:id="rId5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EC63F"/>
    <a:srgbClr val="7EBD35"/>
    <a:srgbClr val="2CB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88" autoAdjust="0"/>
    <p:restoredTop sz="60682" autoAdjust="0"/>
  </p:normalViewPr>
  <p:slideViewPr>
    <p:cSldViewPr snapToGrid="0" snapToObjects="1">
      <p:cViewPr varScale="1">
        <p:scale>
          <a:sx n="46" d="100"/>
          <a:sy n="46" d="100"/>
        </p:scale>
        <p:origin x="1974" y="4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theme" Target="theme/theme1.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43D7886-F523-407D-852D-E24C0DFC58C5}" type="datetime1">
              <a:rPr lang="en-US" smtClean="0"/>
              <a:t>11/29/2015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14441DC-81B0-4981-981B-6BED26DBDB8C}" type="slidenum">
              <a:rPr lang="en-US" smtClean="0"/>
              <a:t>‹#›</a:t>
            </a:fld>
            <a:endParaRPr lang="en-US"/>
          </a:p>
        </p:txBody>
      </p:sp>
    </p:spTree>
    <p:extLst>
      <p:ext uri="{BB962C8B-B14F-4D97-AF65-F5344CB8AC3E}">
        <p14:creationId xmlns:p14="http://schemas.microsoft.com/office/powerpoint/2010/main" val="158642441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4174FE-4C1F-4548-827F-9823DB892A68}" type="datetime1">
              <a:rPr lang="en-US" smtClean="0"/>
              <a:t>11/29/2015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5AC6DB-26FB-4D14-BF70-3A636EF9A4B6}" type="slidenum">
              <a:rPr lang="en-US" smtClean="0"/>
              <a:t>‹#›</a:t>
            </a:fld>
            <a:endParaRPr lang="en-US"/>
          </a:p>
        </p:txBody>
      </p:sp>
    </p:spTree>
    <p:extLst>
      <p:ext uri="{BB962C8B-B14F-4D97-AF65-F5344CB8AC3E}">
        <p14:creationId xmlns:p14="http://schemas.microsoft.com/office/powerpoint/2010/main" val="270608419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1571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GB">
                <a:latin typeface="Calibri" charset="0"/>
                <a:ea typeface="MS PGothic" charset="0"/>
              </a:rPr>
              <a:t>Shelter – intensive support</a:t>
            </a:r>
          </a:p>
          <a:p>
            <a:r>
              <a:rPr lang="en-GB">
                <a:latin typeface="Calibri" charset="0"/>
                <a:ea typeface="MS PGothic" charset="0"/>
              </a:rPr>
              <a:t>Kinear – Cost calc</a:t>
            </a:r>
          </a:p>
        </p:txBody>
      </p:sp>
      <p:sp>
        <p:nvSpPr>
          <p:cNvPr id="11571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08106" indent="-272348">
              <a:defRPr>
                <a:solidFill>
                  <a:schemeClr val="tx1"/>
                </a:solidFill>
                <a:latin typeface="Arial" charset="0"/>
                <a:ea typeface="MS PGothic" charset="0"/>
                <a:cs typeface="MS PGothic" charset="0"/>
              </a:defRPr>
            </a:lvl2pPr>
            <a:lvl3pPr marL="1089393" indent="-217879">
              <a:defRPr>
                <a:solidFill>
                  <a:schemeClr val="tx1"/>
                </a:solidFill>
                <a:latin typeface="Arial" charset="0"/>
                <a:ea typeface="MS PGothic" charset="0"/>
                <a:cs typeface="MS PGothic" charset="0"/>
              </a:defRPr>
            </a:lvl3pPr>
            <a:lvl4pPr marL="1525151" indent="-217879">
              <a:defRPr>
                <a:solidFill>
                  <a:schemeClr val="tx1"/>
                </a:solidFill>
                <a:latin typeface="Arial" charset="0"/>
                <a:ea typeface="MS PGothic" charset="0"/>
                <a:cs typeface="MS PGothic" charset="0"/>
              </a:defRPr>
            </a:lvl4pPr>
            <a:lvl5pPr marL="1960908" indent="-217879">
              <a:defRPr>
                <a:solidFill>
                  <a:schemeClr val="tx1"/>
                </a:solidFill>
                <a:latin typeface="Arial" charset="0"/>
                <a:ea typeface="MS PGothic" charset="0"/>
                <a:cs typeface="MS PGothic" charset="0"/>
              </a:defRPr>
            </a:lvl5pPr>
            <a:lvl6pPr marL="2396665" indent="-217879" eaLnBrk="0" fontAlgn="base" hangingPunct="0">
              <a:spcBef>
                <a:spcPct val="0"/>
              </a:spcBef>
              <a:spcAft>
                <a:spcPct val="0"/>
              </a:spcAft>
              <a:defRPr>
                <a:solidFill>
                  <a:schemeClr val="tx1"/>
                </a:solidFill>
                <a:latin typeface="Arial" charset="0"/>
                <a:ea typeface="MS PGothic" charset="0"/>
                <a:cs typeface="MS PGothic" charset="0"/>
              </a:defRPr>
            </a:lvl6pPr>
            <a:lvl7pPr marL="2832423" indent="-217879" eaLnBrk="0" fontAlgn="base" hangingPunct="0">
              <a:spcBef>
                <a:spcPct val="0"/>
              </a:spcBef>
              <a:spcAft>
                <a:spcPct val="0"/>
              </a:spcAft>
              <a:defRPr>
                <a:solidFill>
                  <a:schemeClr val="tx1"/>
                </a:solidFill>
                <a:latin typeface="Arial" charset="0"/>
                <a:ea typeface="MS PGothic" charset="0"/>
                <a:cs typeface="MS PGothic" charset="0"/>
              </a:defRPr>
            </a:lvl7pPr>
            <a:lvl8pPr marL="3268180" indent="-217879" eaLnBrk="0" fontAlgn="base" hangingPunct="0">
              <a:spcBef>
                <a:spcPct val="0"/>
              </a:spcBef>
              <a:spcAft>
                <a:spcPct val="0"/>
              </a:spcAft>
              <a:defRPr>
                <a:solidFill>
                  <a:schemeClr val="tx1"/>
                </a:solidFill>
                <a:latin typeface="Arial" charset="0"/>
                <a:ea typeface="MS PGothic" charset="0"/>
                <a:cs typeface="MS PGothic" charset="0"/>
              </a:defRPr>
            </a:lvl8pPr>
            <a:lvl9pPr marL="3703937" indent="-217879" eaLnBrk="0" fontAlgn="base" hangingPunct="0">
              <a:spcBef>
                <a:spcPct val="0"/>
              </a:spcBef>
              <a:spcAft>
                <a:spcPct val="0"/>
              </a:spcAft>
              <a:defRPr>
                <a:solidFill>
                  <a:schemeClr val="tx1"/>
                </a:solidFill>
                <a:latin typeface="Arial" charset="0"/>
                <a:ea typeface="MS PGothic" charset="0"/>
                <a:cs typeface="MS PGothic" charset="0"/>
              </a:defRPr>
            </a:lvl9pPr>
          </a:lstStyle>
          <a:p>
            <a:fld id="{3BB431FD-96A4-FA49-9623-6877D856E547}" type="slidenum">
              <a:rPr lang="en-US">
                <a:solidFill>
                  <a:prstClr val="black"/>
                </a:solidFill>
                <a:latin typeface="Calibri" charset="0"/>
              </a:rPr>
              <a:pPr/>
              <a:t>1</a:t>
            </a:fld>
            <a:endParaRPr lang="en-US">
              <a:solidFill>
                <a:prstClr val="black"/>
              </a:solidFill>
              <a:latin typeface="Calibri" charset="0"/>
            </a:endParaRPr>
          </a:p>
        </p:txBody>
      </p:sp>
    </p:spTree>
    <p:extLst>
      <p:ext uri="{BB962C8B-B14F-4D97-AF65-F5344CB8AC3E}">
        <p14:creationId xmlns:p14="http://schemas.microsoft.com/office/powerpoint/2010/main" val="14173066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8125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GB" dirty="0">
              <a:latin typeface="Calibri" charset="0"/>
              <a:ea typeface="MS PGothic" charset="0"/>
            </a:endParaRPr>
          </a:p>
        </p:txBody>
      </p:sp>
      <p:sp>
        <p:nvSpPr>
          <p:cNvPr id="18125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300">
                <a:solidFill>
                  <a:schemeClr val="tx1"/>
                </a:solidFill>
                <a:latin typeface="Arial" charset="0"/>
                <a:ea typeface="MS PGothic" charset="0"/>
                <a:cs typeface="MS PGothic" charset="0"/>
              </a:defRPr>
            </a:lvl1pPr>
            <a:lvl2pPr marL="708106" indent="-272348">
              <a:defRPr sz="2300">
                <a:solidFill>
                  <a:schemeClr val="tx1"/>
                </a:solidFill>
                <a:latin typeface="Arial" charset="0"/>
                <a:ea typeface="MS PGothic" charset="0"/>
                <a:cs typeface="MS PGothic" charset="0"/>
              </a:defRPr>
            </a:lvl2pPr>
            <a:lvl3pPr marL="1089393" indent="-217879">
              <a:defRPr sz="2300">
                <a:solidFill>
                  <a:schemeClr val="tx1"/>
                </a:solidFill>
                <a:latin typeface="Arial" charset="0"/>
                <a:ea typeface="MS PGothic" charset="0"/>
                <a:cs typeface="MS PGothic" charset="0"/>
              </a:defRPr>
            </a:lvl3pPr>
            <a:lvl4pPr marL="1525151" indent="-217879">
              <a:defRPr sz="2300">
                <a:solidFill>
                  <a:schemeClr val="tx1"/>
                </a:solidFill>
                <a:latin typeface="Arial" charset="0"/>
                <a:ea typeface="MS PGothic" charset="0"/>
                <a:cs typeface="MS PGothic" charset="0"/>
              </a:defRPr>
            </a:lvl4pPr>
            <a:lvl5pPr marL="1960908" indent="-217879">
              <a:defRPr sz="2300">
                <a:solidFill>
                  <a:schemeClr val="tx1"/>
                </a:solidFill>
                <a:latin typeface="Arial" charset="0"/>
                <a:ea typeface="MS PGothic" charset="0"/>
                <a:cs typeface="MS PGothic" charset="0"/>
              </a:defRPr>
            </a:lvl5pPr>
            <a:lvl6pPr marL="2396665" indent="-217879" eaLnBrk="0" fontAlgn="base" hangingPunct="0">
              <a:spcBef>
                <a:spcPct val="0"/>
              </a:spcBef>
              <a:spcAft>
                <a:spcPct val="0"/>
              </a:spcAft>
              <a:defRPr sz="2300">
                <a:solidFill>
                  <a:schemeClr val="tx1"/>
                </a:solidFill>
                <a:latin typeface="Arial" charset="0"/>
                <a:ea typeface="MS PGothic" charset="0"/>
                <a:cs typeface="MS PGothic" charset="0"/>
              </a:defRPr>
            </a:lvl6pPr>
            <a:lvl7pPr marL="2832423" indent="-217879" eaLnBrk="0" fontAlgn="base" hangingPunct="0">
              <a:spcBef>
                <a:spcPct val="0"/>
              </a:spcBef>
              <a:spcAft>
                <a:spcPct val="0"/>
              </a:spcAft>
              <a:defRPr sz="2300">
                <a:solidFill>
                  <a:schemeClr val="tx1"/>
                </a:solidFill>
                <a:latin typeface="Arial" charset="0"/>
                <a:ea typeface="MS PGothic" charset="0"/>
                <a:cs typeface="MS PGothic" charset="0"/>
              </a:defRPr>
            </a:lvl7pPr>
            <a:lvl8pPr marL="3268180" indent="-217879" eaLnBrk="0" fontAlgn="base" hangingPunct="0">
              <a:spcBef>
                <a:spcPct val="0"/>
              </a:spcBef>
              <a:spcAft>
                <a:spcPct val="0"/>
              </a:spcAft>
              <a:defRPr sz="2300">
                <a:solidFill>
                  <a:schemeClr val="tx1"/>
                </a:solidFill>
                <a:latin typeface="Arial" charset="0"/>
                <a:ea typeface="MS PGothic" charset="0"/>
                <a:cs typeface="MS PGothic" charset="0"/>
              </a:defRPr>
            </a:lvl8pPr>
            <a:lvl9pPr marL="3703937" indent="-217879" eaLnBrk="0" fontAlgn="base" hangingPunct="0">
              <a:spcBef>
                <a:spcPct val="0"/>
              </a:spcBef>
              <a:spcAft>
                <a:spcPct val="0"/>
              </a:spcAft>
              <a:defRPr sz="2300">
                <a:solidFill>
                  <a:schemeClr val="tx1"/>
                </a:solidFill>
                <a:latin typeface="Arial" charset="0"/>
                <a:ea typeface="MS PGothic" charset="0"/>
                <a:cs typeface="MS PGothic" charset="0"/>
              </a:defRPr>
            </a:lvl9pPr>
          </a:lstStyle>
          <a:p>
            <a:fld id="{7783659A-B53F-FF4F-B50B-28AD0FCF1997}" type="slidenum">
              <a:rPr lang="en-US" sz="1200">
                <a:solidFill>
                  <a:prstClr val="black"/>
                </a:solidFill>
                <a:latin typeface="Calibri" charset="0"/>
              </a:rPr>
              <a:pPr/>
              <a:t>10</a:t>
            </a:fld>
            <a:endParaRPr lang="en-US" sz="1200">
              <a:solidFill>
                <a:prstClr val="black"/>
              </a:solidFill>
              <a:latin typeface="Calibri" charset="0"/>
            </a:endParaRPr>
          </a:p>
        </p:txBody>
      </p:sp>
    </p:spTree>
    <p:extLst>
      <p:ext uri="{BB962C8B-B14F-4D97-AF65-F5344CB8AC3E}">
        <p14:creationId xmlns:p14="http://schemas.microsoft.com/office/powerpoint/2010/main" val="2155324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7920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GB">
              <a:latin typeface="Calibri" charset="0"/>
              <a:ea typeface="MS PGothic" charset="0"/>
            </a:endParaRPr>
          </a:p>
        </p:txBody>
      </p:sp>
      <p:sp>
        <p:nvSpPr>
          <p:cNvPr id="17920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300">
                <a:solidFill>
                  <a:schemeClr val="tx1"/>
                </a:solidFill>
                <a:latin typeface="Arial" charset="0"/>
                <a:ea typeface="MS PGothic" charset="0"/>
                <a:cs typeface="MS PGothic" charset="0"/>
              </a:defRPr>
            </a:lvl1pPr>
            <a:lvl2pPr marL="708106" indent="-272348">
              <a:defRPr sz="2300">
                <a:solidFill>
                  <a:schemeClr val="tx1"/>
                </a:solidFill>
                <a:latin typeface="Arial" charset="0"/>
                <a:ea typeface="MS PGothic" charset="0"/>
                <a:cs typeface="MS PGothic" charset="0"/>
              </a:defRPr>
            </a:lvl2pPr>
            <a:lvl3pPr marL="1089393" indent="-217879">
              <a:defRPr sz="2300">
                <a:solidFill>
                  <a:schemeClr val="tx1"/>
                </a:solidFill>
                <a:latin typeface="Arial" charset="0"/>
                <a:ea typeface="MS PGothic" charset="0"/>
                <a:cs typeface="MS PGothic" charset="0"/>
              </a:defRPr>
            </a:lvl3pPr>
            <a:lvl4pPr marL="1525151" indent="-217879">
              <a:defRPr sz="2300">
                <a:solidFill>
                  <a:schemeClr val="tx1"/>
                </a:solidFill>
                <a:latin typeface="Arial" charset="0"/>
                <a:ea typeface="MS PGothic" charset="0"/>
                <a:cs typeface="MS PGothic" charset="0"/>
              </a:defRPr>
            </a:lvl4pPr>
            <a:lvl5pPr marL="1960908" indent="-217879">
              <a:defRPr sz="2300">
                <a:solidFill>
                  <a:schemeClr val="tx1"/>
                </a:solidFill>
                <a:latin typeface="Arial" charset="0"/>
                <a:ea typeface="MS PGothic" charset="0"/>
                <a:cs typeface="MS PGothic" charset="0"/>
              </a:defRPr>
            </a:lvl5pPr>
            <a:lvl6pPr marL="2396665" indent="-217879" eaLnBrk="0" fontAlgn="base" hangingPunct="0">
              <a:spcBef>
                <a:spcPct val="0"/>
              </a:spcBef>
              <a:spcAft>
                <a:spcPct val="0"/>
              </a:spcAft>
              <a:defRPr sz="2300">
                <a:solidFill>
                  <a:schemeClr val="tx1"/>
                </a:solidFill>
                <a:latin typeface="Arial" charset="0"/>
                <a:ea typeface="MS PGothic" charset="0"/>
                <a:cs typeface="MS PGothic" charset="0"/>
              </a:defRPr>
            </a:lvl6pPr>
            <a:lvl7pPr marL="2832423" indent="-217879" eaLnBrk="0" fontAlgn="base" hangingPunct="0">
              <a:spcBef>
                <a:spcPct val="0"/>
              </a:spcBef>
              <a:spcAft>
                <a:spcPct val="0"/>
              </a:spcAft>
              <a:defRPr sz="2300">
                <a:solidFill>
                  <a:schemeClr val="tx1"/>
                </a:solidFill>
                <a:latin typeface="Arial" charset="0"/>
                <a:ea typeface="MS PGothic" charset="0"/>
                <a:cs typeface="MS PGothic" charset="0"/>
              </a:defRPr>
            </a:lvl7pPr>
            <a:lvl8pPr marL="3268180" indent="-217879" eaLnBrk="0" fontAlgn="base" hangingPunct="0">
              <a:spcBef>
                <a:spcPct val="0"/>
              </a:spcBef>
              <a:spcAft>
                <a:spcPct val="0"/>
              </a:spcAft>
              <a:defRPr sz="2300">
                <a:solidFill>
                  <a:schemeClr val="tx1"/>
                </a:solidFill>
                <a:latin typeface="Arial" charset="0"/>
                <a:ea typeface="MS PGothic" charset="0"/>
                <a:cs typeface="MS PGothic" charset="0"/>
              </a:defRPr>
            </a:lvl8pPr>
            <a:lvl9pPr marL="3703937" indent="-217879" eaLnBrk="0" fontAlgn="base" hangingPunct="0">
              <a:spcBef>
                <a:spcPct val="0"/>
              </a:spcBef>
              <a:spcAft>
                <a:spcPct val="0"/>
              </a:spcAft>
              <a:defRPr sz="2300">
                <a:solidFill>
                  <a:schemeClr val="tx1"/>
                </a:solidFill>
                <a:latin typeface="Arial" charset="0"/>
                <a:ea typeface="MS PGothic" charset="0"/>
                <a:cs typeface="MS PGothic" charset="0"/>
              </a:defRPr>
            </a:lvl9pPr>
          </a:lstStyle>
          <a:p>
            <a:fld id="{FC710202-B210-3F42-9782-DCDCEEB2B87C}" type="slidenum">
              <a:rPr lang="en-US" sz="1200">
                <a:solidFill>
                  <a:prstClr val="black"/>
                </a:solidFill>
                <a:latin typeface="Calibri" charset="0"/>
              </a:rPr>
              <a:pPr/>
              <a:t>11</a:t>
            </a:fld>
            <a:endParaRPr lang="en-US" sz="1200">
              <a:solidFill>
                <a:prstClr val="black"/>
              </a:solidFill>
              <a:latin typeface="Calibri" charset="0"/>
            </a:endParaRPr>
          </a:p>
        </p:txBody>
      </p:sp>
    </p:spTree>
    <p:extLst>
      <p:ext uri="{BB962C8B-B14F-4D97-AF65-F5344CB8AC3E}">
        <p14:creationId xmlns:p14="http://schemas.microsoft.com/office/powerpoint/2010/main" val="39610450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7920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GB">
              <a:latin typeface="Calibri" charset="0"/>
              <a:ea typeface="MS PGothic" charset="0"/>
            </a:endParaRPr>
          </a:p>
        </p:txBody>
      </p:sp>
      <p:sp>
        <p:nvSpPr>
          <p:cNvPr id="17920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300">
                <a:solidFill>
                  <a:schemeClr val="tx1"/>
                </a:solidFill>
                <a:latin typeface="Arial" charset="0"/>
                <a:ea typeface="MS PGothic" charset="0"/>
                <a:cs typeface="MS PGothic" charset="0"/>
              </a:defRPr>
            </a:lvl1pPr>
            <a:lvl2pPr marL="708106" indent="-272348">
              <a:defRPr sz="2300">
                <a:solidFill>
                  <a:schemeClr val="tx1"/>
                </a:solidFill>
                <a:latin typeface="Arial" charset="0"/>
                <a:ea typeface="MS PGothic" charset="0"/>
                <a:cs typeface="MS PGothic" charset="0"/>
              </a:defRPr>
            </a:lvl2pPr>
            <a:lvl3pPr marL="1089393" indent="-217879">
              <a:defRPr sz="2300">
                <a:solidFill>
                  <a:schemeClr val="tx1"/>
                </a:solidFill>
                <a:latin typeface="Arial" charset="0"/>
                <a:ea typeface="MS PGothic" charset="0"/>
                <a:cs typeface="MS PGothic" charset="0"/>
              </a:defRPr>
            </a:lvl3pPr>
            <a:lvl4pPr marL="1525151" indent="-217879">
              <a:defRPr sz="2300">
                <a:solidFill>
                  <a:schemeClr val="tx1"/>
                </a:solidFill>
                <a:latin typeface="Arial" charset="0"/>
                <a:ea typeface="MS PGothic" charset="0"/>
                <a:cs typeface="MS PGothic" charset="0"/>
              </a:defRPr>
            </a:lvl4pPr>
            <a:lvl5pPr marL="1960908" indent="-217879">
              <a:defRPr sz="2300">
                <a:solidFill>
                  <a:schemeClr val="tx1"/>
                </a:solidFill>
                <a:latin typeface="Arial" charset="0"/>
                <a:ea typeface="MS PGothic" charset="0"/>
                <a:cs typeface="MS PGothic" charset="0"/>
              </a:defRPr>
            </a:lvl5pPr>
            <a:lvl6pPr marL="2396665" indent="-217879" eaLnBrk="0" fontAlgn="base" hangingPunct="0">
              <a:spcBef>
                <a:spcPct val="0"/>
              </a:spcBef>
              <a:spcAft>
                <a:spcPct val="0"/>
              </a:spcAft>
              <a:defRPr sz="2300">
                <a:solidFill>
                  <a:schemeClr val="tx1"/>
                </a:solidFill>
                <a:latin typeface="Arial" charset="0"/>
                <a:ea typeface="MS PGothic" charset="0"/>
                <a:cs typeface="MS PGothic" charset="0"/>
              </a:defRPr>
            </a:lvl6pPr>
            <a:lvl7pPr marL="2832423" indent="-217879" eaLnBrk="0" fontAlgn="base" hangingPunct="0">
              <a:spcBef>
                <a:spcPct val="0"/>
              </a:spcBef>
              <a:spcAft>
                <a:spcPct val="0"/>
              </a:spcAft>
              <a:defRPr sz="2300">
                <a:solidFill>
                  <a:schemeClr val="tx1"/>
                </a:solidFill>
                <a:latin typeface="Arial" charset="0"/>
                <a:ea typeface="MS PGothic" charset="0"/>
                <a:cs typeface="MS PGothic" charset="0"/>
              </a:defRPr>
            </a:lvl7pPr>
            <a:lvl8pPr marL="3268180" indent="-217879" eaLnBrk="0" fontAlgn="base" hangingPunct="0">
              <a:spcBef>
                <a:spcPct val="0"/>
              </a:spcBef>
              <a:spcAft>
                <a:spcPct val="0"/>
              </a:spcAft>
              <a:defRPr sz="2300">
                <a:solidFill>
                  <a:schemeClr val="tx1"/>
                </a:solidFill>
                <a:latin typeface="Arial" charset="0"/>
                <a:ea typeface="MS PGothic" charset="0"/>
                <a:cs typeface="MS PGothic" charset="0"/>
              </a:defRPr>
            </a:lvl8pPr>
            <a:lvl9pPr marL="3703937" indent="-217879" eaLnBrk="0" fontAlgn="base" hangingPunct="0">
              <a:spcBef>
                <a:spcPct val="0"/>
              </a:spcBef>
              <a:spcAft>
                <a:spcPct val="0"/>
              </a:spcAft>
              <a:defRPr sz="2300">
                <a:solidFill>
                  <a:schemeClr val="tx1"/>
                </a:solidFill>
                <a:latin typeface="Arial" charset="0"/>
                <a:ea typeface="MS PGothic" charset="0"/>
                <a:cs typeface="MS PGothic" charset="0"/>
              </a:defRPr>
            </a:lvl9pPr>
          </a:lstStyle>
          <a:p>
            <a:fld id="{FC710202-B210-3F42-9782-DCDCEEB2B87C}" type="slidenum">
              <a:rPr lang="en-US" sz="1200">
                <a:solidFill>
                  <a:prstClr val="black"/>
                </a:solidFill>
                <a:latin typeface="Calibri" charset="0"/>
              </a:rPr>
              <a:pPr/>
              <a:t>12</a:t>
            </a:fld>
            <a:endParaRPr lang="en-US" sz="1200">
              <a:solidFill>
                <a:prstClr val="black"/>
              </a:solidFill>
              <a:latin typeface="Calibri" charset="0"/>
            </a:endParaRPr>
          </a:p>
        </p:txBody>
      </p:sp>
    </p:spTree>
    <p:extLst>
      <p:ext uri="{BB962C8B-B14F-4D97-AF65-F5344CB8AC3E}">
        <p14:creationId xmlns:p14="http://schemas.microsoft.com/office/powerpoint/2010/main" val="29092868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7920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GB">
              <a:latin typeface="Calibri" charset="0"/>
              <a:ea typeface="MS PGothic" charset="0"/>
            </a:endParaRPr>
          </a:p>
        </p:txBody>
      </p:sp>
      <p:sp>
        <p:nvSpPr>
          <p:cNvPr id="17920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300">
                <a:solidFill>
                  <a:schemeClr val="tx1"/>
                </a:solidFill>
                <a:latin typeface="Arial" charset="0"/>
                <a:ea typeface="MS PGothic" charset="0"/>
                <a:cs typeface="MS PGothic" charset="0"/>
              </a:defRPr>
            </a:lvl1pPr>
            <a:lvl2pPr marL="708106" indent="-272348">
              <a:defRPr sz="2300">
                <a:solidFill>
                  <a:schemeClr val="tx1"/>
                </a:solidFill>
                <a:latin typeface="Arial" charset="0"/>
                <a:ea typeface="MS PGothic" charset="0"/>
                <a:cs typeface="MS PGothic" charset="0"/>
              </a:defRPr>
            </a:lvl2pPr>
            <a:lvl3pPr marL="1089393" indent="-217879">
              <a:defRPr sz="2300">
                <a:solidFill>
                  <a:schemeClr val="tx1"/>
                </a:solidFill>
                <a:latin typeface="Arial" charset="0"/>
                <a:ea typeface="MS PGothic" charset="0"/>
                <a:cs typeface="MS PGothic" charset="0"/>
              </a:defRPr>
            </a:lvl3pPr>
            <a:lvl4pPr marL="1525151" indent="-217879">
              <a:defRPr sz="2300">
                <a:solidFill>
                  <a:schemeClr val="tx1"/>
                </a:solidFill>
                <a:latin typeface="Arial" charset="0"/>
                <a:ea typeface="MS PGothic" charset="0"/>
                <a:cs typeface="MS PGothic" charset="0"/>
              </a:defRPr>
            </a:lvl4pPr>
            <a:lvl5pPr marL="1960908" indent="-217879">
              <a:defRPr sz="2300">
                <a:solidFill>
                  <a:schemeClr val="tx1"/>
                </a:solidFill>
                <a:latin typeface="Arial" charset="0"/>
                <a:ea typeface="MS PGothic" charset="0"/>
                <a:cs typeface="MS PGothic" charset="0"/>
              </a:defRPr>
            </a:lvl5pPr>
            <a:lvl6pPr marL="2396665" indent="-217879" eaLnBrk="0" fontAlgn="base" hangingPunct="0">
              <a:spcBef>
                <a:spcPct val="0"/>
              </a:spcBef>
              <a:spcAft>
                <a:spcPct val="0"/>
              </a:spcAft>
              <a:defRPr sz="2300">
                <a:solidFill>
                  <a:schemeClr val="tx1"/>
                </a:solidFill>
                <a:latin typeface="Arial" charset="0"/>
                <a:ea typeface="MS PGothic" charset="0"/>
                <a:cs typeface="MS PGothic" charset="0"/>
              </a:defRPr>
            </a:lvl6pPr>
            <a:lvl7pPr marL="2832423" indent="-217879" eaLnBrk="0" fontAlgn="base" hangingPunct="0">
              <a:spcBef>
                <a:spcPct val="0"/>
              </a:spcBef>
              <a:spcAft>
                <a:spcPct val="0"/>
              </a:spcAft>
              <a:defRPr sz="2300">
                <a:solidFill>
                  <a:schemeClr val="tx1"/>
                </a:solidFill>
                <a:latin typeface="Arial" charset="0"/>
                <a:ea typeface="MS PGothic" charset="0"/>
                <a:cs typeface="MS PGothic" charset="0"/>
              </a:defRPr>
            </a:lvl7pPr>
            <a:lvl8pPr marL="3268180" indent="-217879" eaLnBrk="0" fontAlgn="base" hangingPunct="0">
              <a:spcBef>
                <a:spcPct val="0"/>
              </a:spcBef>
              <a:spcAft>
                <a:spcPct val="0"/>
              </a:spcAft>
              <a:defRPr sz="2300">
                <a:solidFill>
                  <a:schemeClr val="tx1"/>
                </a:solidFill>
                <a:latin typeface="Arial" charset="0"/>
                <a:ea typeface="MS PGothic" charset="0"/>
                <a:cs typeface="MS PGothic" charset="0"/>
              </a:defRPr>
            </a:lvl8pPr>
            <a:lvl9pPr marL="3703937" indent="-217879" eaLnBrk="0" fontAlgn="base" hangingPunct="0">
              <a:spcBef>
                <a:spcPct val="0"/>
              </a:spcBef>
              <a:spcAft>
                <a:spcPct val="0"/>
              </a:spcAft>
              <a:defRPr sz="2300">
                <a:solidFill>
                  <a:schemeClr val="tx1"/>
                </a:solidFill>
                <a:latin typeface="Arial" charset="0"/>
                <a:ea typeface="MS PGothic" charset="0"/>
                <a:cs typeface="MS PGothic" charset="0"/>
              </a:defRPr>
            </a:lvl9pPr>
          </a:lstStyle>
          <a:p>
            <a:fld id="{FC710202-B210-3F42-9782-DCDCEEB2B87C}" type="slidenum">
              <a:rPr lang="en-US" sz="1200">
                <a:solidFill>
                  <a:prstClr val="black"/>
                </a:solidFill>
                <a:latin typeface="Calibri" charset="0"/>
              </a:rPr>
              <a:pPr/>
              <a:t>13</a:t>
            </a:fld>
            <a:endParaRPr lang="en-US" sz="1200">
              <a:solidFill>
                <a:prstClr val="black"/>
              </a:solidFill>
              <a:latin typeface="Calibri" charset="0"/>
            </a:endParaRPr>
          </a:p>
        </p:txBody>
      </p:sp>
    </p:spTree>
    <p:extLst>
      <p:ext uri="{BB962C8B-B14F-4D97-AF65-F5344CB8AC3E}">
        <p14:creationId xmlns:p14="http://schemas.microsoft.com/office/powerpoint/2010/main" val="14919331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7920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GB">
              <a:latin typeface="Calibri" charset="0"/>
              <a:ea typeface="MS PGothic" charset="0"/>
            </a:endParaRPr>
          </a:p>
        </p:txBody>
      </p:sp>
      <p:sp>
        <p:nvSpPr>
          <p:cNvPr id="17920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300">
                <a:solidFill>
                  <a:schemeClr val="tx1"/>
                </a:solidFill>
                <a:latin typeface="Arial" charset="0"/>
                <a:ea typeface="MS PGothic" charset="0"/>
                <a:cs typeface="MS PGothic" charset="0"/>
              </a:defRPr>
            </a:lvl1pPr>
            <a:lvl2pPr marL="708106" indent="-272348">
              <a:defRPr sz="2300">
                <a:solidFill>
                  <a:schemeClr val="tx1"/>
                </a:solidFill>
                <a:latin typeface="Arial" charset="0"/>
                <a:ea typeface="MS PGothic" charset="0"/>
                <a:cs typeface="MS PGothic" charset="0"/>
              </a:defRPr>
            </a:lvl2pPr>
            <a:lvl3pPr marL="1089393" indent="-217879">
              <a:defRPr sz="2300">
                <a:solidFill>
                  <a:schemeClr val="tx1"/>
                </a:solidFill>
                <a:latin typeface="Arial" charset="0"/>
                <a:ea typeface="MS PGothic" charset="0"/>
                <a:cs typeface="MS PGothic" charset="0"/>
              </a:defRPr>
            </a:lvl3pPr>
            <a:lvl4pPr marL="1525151" indent="-217879">
              <a:defRPr sz="2300">
                <a:solidFill>
                  <a:schemeClr val="tx1"/>
                </a:solidFill>
                <a:latin typeface="Arial" charset="0"/>
                <a:ea typeface="MS PGothic" charset="0"/>
                <a:cs typeface="MS PGothic" charset="0"/>
              </a:defRPr>
            </a:lvl4pPr>
            <a:lvl5pPr marL="1960908" indent="-217879">
              <a:defRPr sz="2300">
                <a:solidFill>
                  <a:schemeClr val="tx1"/>
                </a:solidFill>
                <a:latin typeface="Arial" charset="0"/>
                <a:ea typeface="MS PGothic" charset="0"/>
                <a:cs typeface="MS PGothic" charset="0"/>
              </a:defRPr>
            </a:lvl5pPr>
            <a:lvl6pPr marL="2396665" indent="-217879" eaLnBrk="0" fontAlgn="base" hangingPunct="0">
              <a:spcBef>
                <a:spcPct val="0"/>
              </a:spcBef>
              <a:spcAft>
                <a:spcPct val="0"/>
              </a:spcAft>
              <a:defRPr sz="2300">
                <a:solidFill>
                  <a:schemeClr val="tx1"/>
                </a:solidFill>
                <a:latin typeface="Arial" charset="0"/>
                <a:ea typeface="MS PGothic" charset="0"/>
                <a:cs typeface="MS PGothic" charset="0"/>
              </a:defRPr>
            </a:lvl6pPr>
            <a:lvl7pPr marL="2832423" indent="-217879" eaLnBrk="0" fontAlgn="base" hangingPunct="0">
              <a:spcBef>
                <a:spcPct val="0"/>
              </a:spcBef>
              <a:spcAft>
                <a:spcPct val="0"/>
              </a:spcAft>
              <a:defRPr sz="2300">
                <a:solidFill>
                  <a:schemeClr val="tx1"/>
                </a:solidFill>
                <a:latin typeface="Arial" charset="0"/>
                <a:ea typeface="MS PGothic" charset="0"/>
                <a:cs typeface="MS PGothic" charset="0"/>
              </a:defRPr>
            </a:lvl7pPr>
            <a:lvl8pPr marL="3268180" indent="-217879" eaLnBrk="0" fontAlgn="base" hangingPunct="0">
              <a:spcBef>
                <a:spcPct val="0"/>
              </a:spcBef>
              <a:spcAft>
                <a:spcPct val="0"/>
              </a:spcAft>
              <a:defRPr sz="2300">
                <a:solidFill>
                  <a:schemeClr val="tx1"/>
                </a:solidFill>
                <a:latin typeface="Arial" charset="0"/>
                <a:ea typeface="MS PGothic" charset="0"/>
                <a:cs typeface="MS PGothic" charset="0"/>
              </a:defRPr>
            </a:lvl8pPr>
            <a:lvl9pPr marL="3703937" indent="-217879" eaLnBrk="0" fontAlgn="base" hangingPunct="0">
              <a:spcBef>
                <a:spcPct val="0"/>
              </a:spcBef>
              <a:spcAft>
                <a:spcPct val="0"/>
              </a:spcAft>
              <a:defRPr sz="2300">
                <a:solidFill>
                  <a:schemeClr val="tx1"/>
                </a:solidFill>
                <a:latin typeface="Arial" charset="0"/>
                <a:ea typeface="MS PGothic" charset="0"/>
                <a:cs typeface="MS PGothic" charset="0"/>
              </a:defRPr>
            </a:lvl9pPr>
          </a:lstStyle>
          <a:p>
            <a:fld id="{FC710202-B210-3F42-9782-DCDCEEB2B87C}" type="slidenum">
              <a:rPr lang="en-US" sz="1200">
                <a:solidFill>
                  <a:prstClr val="black"/>
                </a:solidFill>
                <a:latin typeface="Calibri" charset="0"/>
              </a:rPr>
              <a:pPr/>
              <a:t>14</a:t>
            </a:fld>
            <a:endParaRPr lang="en-US" sz="1200">
              <a:solidFill>
                <a:prstClr val="black"/>
              </a:solidFill>
              <a:latin typeface="Calibri" charset="0"/>
            </a:endParaRPr>
          </a:p>
        </p:txBody>
      </p:sp>
    </p:spTree>
    <p:extLst>
      <p:ext uri="{BB962C8B-B14F-4D97-AF65-F5344CB8AC3E}">
        <p14:creationId xmlns:p14="http://schemas.microsoft.com/office/powerpoint/2010/main" val="17852506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7920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GB">
              <a:latin typeface="Calibri" charset="0"/>
              <a:ea typeface="MS PGothic" charset="0"/>
            </a:endParaRPr>
          </a:p>
        </p:txBody>
      </p:sp>
      <p:sp>
        <p:nvSpPr>
          <p:cNvPr id="17920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300">
                <a:solidFill>
                  <a:schemeClr val="tx1"/>
                </a:solidFill>
                <a:latin typeface="Arial" charset="0"/>
                <a:ea typeface="MS PGothic" charset="0"/>
                <a:cs typeface="MS PGothic" charset="0"/>
              </a:defRPr>
            </a:lvl1pPr>
            <a:lvl2pPr marL="708106" indent="-272348">
              <a:defRPr sz="2300">
                <a:solidFill>
                  <a:schemeClr val="tx1"/>
                </a:solidFill>
                <a:latin typeface="Arial" charset="0"/>
                <a:ea typeface="MS PGothic" charset="0"/>
                <a:cs typeface="MS PGothic" charset="0"/>
              </a:defRPr>
            </a:lvl2pPr>
            <a:lvl3pPr marL="1089393" indent="-217879">
              <a:defRPr sz="2300">
                <a:solidFill>
                  <a:schemeClr val="tx1"/>
                </a:solidFill>
                <a:latin typeface="Arial" charset="0"/>
                <a:ea typeface="MS PGothic" charset="0"/>
                <a:cs typeface="MS PGothic" charset="0"/>
              </a:defRPr>
            </a:lvl3pPr>
            <a:lvl4pPr marL="1525151" indent="-217879">
              <a:defRPr sz="2300">
                <a:solidFill>
                  <a:schemeClr val="tx1"/>
                </a:solidFill>
                <a:latin typeface="Arial" charset="0"/>
                <a:ea typeface="MS PGothic" charset="0"/>
                <a:cs typeface="MS PGothic" charset="0"/>
              </a:defRPr>
            </a:lvl4pPr>
            <a:lvl5pPr marL="1960908" indent="-217879">
              <a:defRPr sz="2300">
                <a:solidFill>
                  <a:schemeClr val="tx1"/>
                </a:solidFill>
                <a:latin typeface="Arial" charset="0"/>
                <a:ea typeface="MS PGothic" charset="0"/>
                <a:cs typeface="MS PGothic" charset="0"/>
              </a:defRPr>
            </a:lvl5pPr>
            <a:lvl6pPr marL="2396665" indent="-217879" eaLnBrk="0" fontAlgn="base" hangingPunct="0">
              <a:spcBef>
                <a:spcPct val="0"/>
              </a:spcBef>
              <a:spcAft>
                <a:spcPct val="0"/>
              </a:spcAft>
              <a:defRPr sz="2300">
                <a:solidFill>
                  <a:schemeClr val="tx1"/>
                </a:solidFill>
                <a:latin typeface="Arial" charset="0"/>
                <a:ea typeface="MS PGothic" charset="0"/>
                <a:cs typeface="MS PGothic" charset="0"/>
              </a:defRPr>
            </a:lvl6pPr>
            <a:lvl7pPr marL="2832423" indent="-217879" eaLnBrk="0" fontAlgn="base" hangingPunct="0">
              <a:spcBef>
                <a:spcPct val="0"/>
              </a:spcBef>
              <a:spcAft>
                <a:spcPct val="0"/>
              </a:spcAft>
              <a:defRPr sz="2300">
                <a:solidFill>
                  <a:schemeClr val="tx1"/>
                </a:solidFill>
                <a:latin typeface="Arial" charset="0"/>
                <a:ea typeface="MS PGothic" charset="0"/>
                <a:cs typeface="MS PGothic" charset="0"/>
              </a:defRPr>
            </a:lvl7pPr>
            <a:lvl8pPr marL="3268180" indent="-217879" eaLnBrk="0" fontAlgn="base" hangingPunct="0">
              <a:spcBef>
                <a:spcPct val="0"/>
              </a:spcBef>
              <a:spcAft>
                <a:spcPct val="0"/>
              </a:spcAft>
              <a:defRPr sz="2300">
                <a:solidFill>
                  <a:schemeClr val="tx1"/>
                </a:solidFill>
                <a:latin typeface="Arial" charset="0"/>
                <a:ea typeface="MS PGothic" charset="0"/>
                <a:cs typeface="MS PGothic" charset="0"/>
              </a:defRPr>
            </a:lvl8pPr>
            <a:lvl9pPr marL="3703937" indent="-217879" eaLnBrk="0" fontAlgn="base" hangingPunct="0">
              <a:spcBef>
                <a:spcPct val="0"/>
              </a:spcBef>
              <a:spcAft>
                <a:spcPct val="0"/>
              </a:spcAft>
              <a:defRPr sz="2300">
                <a:solidFill>
                  <a:schemeClr val="tx1"/>
                </a:solidFill>
                <a:latin typeface="Arial" charset="0"/>
                <a:ea typeface="MS PGothic" charset="0"/>
                <a:cs typeface="MS PGothic" charset="0"/>
              </a:defRPr>
            </a:lvl9pPr>
          </a:lstStyle>
          <a:p>
            <a:fld id="{FC710202-B210-3F42-9782-DCDCEEB2B87C}" type="slidenum">
              <a:rPr lang="en-US" sz="1200">
                <a:solidFill>
                  <a:prstClr val="black"/>
                </a:solidFill>
                <a:latin typeface="Calibri" charset="0"/>
              </a:rPr>
              <a:pPr/>
              <a:t>15</a:t>
            </a:fld>
            <a:endParaRPr lang="en-US" sz="1200">
              <a:solidFill>
                <a:prstClr val="black"/>
              </a:solidFill>
              <a:latin typeface="Calibri" charset="0"/>
            </a:endParaRPr>
          </a:p>
        </p:txBody>
      </p:sp>
    </p:spTree>
    <p:extLst>
      <p:ext uri="{BB962C8B-B14F-4D97-AF65-F5344CB8AC3E}">
        <p14:creationId xmlns:p14="http://schemas.microsoft.com/office/powerpoint/2010/main" val="33761570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7920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GB">
              <a:latin typeface="Calibri" charset="0"/>
              <a:ea typeface="MS PGothic" charset="0"/>
            </a:endParaRPr>
          </a:p>
        </p:txBody>
      </p:sp>
      <p:sp>
        <p:nvSpPr>
          <p:cNvPr id="17920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300">
                <a:solidFill>
                  <a:schemeClr val="tx1"/>
                </a:solidFill>
                <a:latin typeface="Arial" charset="0"/>
                <a:ea typeface="MS PGothic" charset="0"/>
                <a:cs typeface="MS PGothic" charset="0"/>
              </a:defRPr>
            </a:lvl1pPr>
            <a:lvl2pPr marL="708106" indent="-272348">
              <a:defRPr sz="2300">
                <a:solidFill>
                  <a:schemeClr val="tx1"/>
                </a:solidFill>
                <a:latin typeface="Arial" charset="0"/>
                <a:ea typeface="MS PGothic" charset="0"/>
                <a:cs typeface="MS PGothic" charset="0"/>
              </a:defRPr>
            </a:lvl2pPr>
            <a:lvl3pPr marL="1089393" indent="-217879">
              <a:defRPr sz="2300">
                <a:solidFill>
                  <a:schemeClr val="tx1"/>
                </a:solidFill>
                <a:latin typeface="Arial" charset="0"/>
                <a:ea typeface="MS PGothic" charset="0"/>
                <a:cs typeface="MS PGothic" charset="0"/>
              </a:defRPr>
            </a:lvl3pPr>
            <a:lvl4pPr marL="1525151" indent="-217879">
              <a:defRPr sz="2300">
                <a:solidFill>
                  <a:schemeClr val="tx1"/>
                </a:solidFill>
                <a:latin typeface="Arial" charset="0"/>
                <a:ea typeface="MS PGothic" charset="0"/>
                <a:cs typeface="MS PGothic" charset="0"/>
              </a:defRPr>
            </a:lvl4pPr>
            <a:lvl5pPr marL="1960908" indent="-217879">
              <a:defRPr sz="2300">
                <a:solidFill>
                  <a:schemeClr val="tx1"/>
                </a:solidFill>
                <a:latin typeface="Arial" charset="0"/>
                <a:ea typeface="MS PGothic" charset="0"/>
                <a:cs typeface="MS PGothic" charset="0"/>
              </a:defRPr>
            </a:lvl5pPr>
            <a:lvl6pPr marL="2396665" indent="-217879" eaLnBrk="0" fontAlgn="base" hangingPunct="0">
              <a:spcBef>
                <a:spcPct val="0"/>
              </a:spcBef>
              <a:spcAft>
                <a:spcPct val="0"/>
              </a:spcAft>
              <a:defRPr sz="2300">
                <a:solidFill>
                  <a:schemeClr val="tx1"/>
                </a:solidFill>
                <a:latin typeface="Arial" charset="0"/>
                <a:ea typeface="MS PGothic" charset="0"/>
                <a:cs typeface="MS PGothic" charset="0"/>
              </a:defRPr>
            </a:lvl6pPr>
            <a:lvl7pPr marL="2832423" indent="-217879" eaLnBrk="0" fontAlgn="base" hangingPunct="0">
              <a:spcBef>
                <a:spcPct val="0"/>
              </a:spcBef>
              <a:spcAft>
                <a:spcPct val="0"/>
              </a:spcAft>
              <a:defRPr sz="2300">
                <a:solidFill>
                  <a:schemeClr val="tx1"/>
                </a:solidFill>
                <a:latin typeface="Arial" charset="0"/>
                <a:ea typeface="MS PGothic" charset="0"/>
                <a:cs typeface="MS PGothic" charset="0"/>
              </a:defRPr>
            </a:lvl7pPr>
            <a:lvl8pPr marL="3268180" indent="-217879" eaLnBrk="0" fontAlgn="base" hangingPunct="0">
              <a:spcBef>
                <a:spcPct val="0"/>
              </a:spcBef>
              <a:spcAft>
                <a:spcPct val="0"/>
              </a:spcAft>
              <a:defRPr sz="2300">
                <a:solidFill>
                  <a:schemeClr val="tx1"/>
                </a:solidFill>
                <a:latin typeface="Arial" charset="0"/>
                <a:ea typeface="MS PGothic" charset="0"/>
                <a:cs typeface="MS PGothic" charset="0"/>
              </a:defRPr>
            </a:lvl8pPr>
            <a:lvl9pPr marL="3703937" indent="-217879" eaLnBrk="0" fontAlgn="base" hangingPunct="0">
              <a:spcBef>
                <a:spcPct val="0"/>
              </a:spcBef>
              <a:spcAft>
                <a:spcPct val="0"/>
              </a:spcAft>
              <a:defRPr sz="2300">
                <a:solidFill>
                  <a:schemeClr val="tx1"/>
                </a:solidFill>
                <a:latin typeface="Arial" charset="0"/>
                <a:ea typeface="MS PGothic" charset="0"/>
                <a:cs typeface="MS PGothic" charset="0"/>
              </a:defRPr>
            </a:lvl9pPr>
          </a:lstStyle>
          <a:p>
            <a:fld id="{FC710202-B210-3F42-9782-DCDCEEB2B87C}" type="slidenum">
              <a:rPr lang="en-US" sz="1200">
                <a:solidFill>
                  <a:prstClr val="black"/>
                </a:solidFill>
                <a:latin typeface="Calibri" charset="0"/>
              </a:rPr>
              <a:pPr/>
              <a:t>16</a:t>
            </a:fld>
            <a:endParaRPr lang="en-US" sz="1200">
              <a:solidFill>
                <a:prstClr val="black"/>
              </a:solidFill>
              <a:latin typeface="Calibri" charset="0"/>
            </a:endParaRPr>
          </a:p>
        </p:txBody>
      </p:sp>
    </p:spTree>
    <p:extLst>
      <p:ext uri="{BB962C8B-B14F-4D97-AF65-F5344CB8AC3E}">
        <p14:creationId xmlns:p14="http://schemas.microsoft.com/office/powerpoint/2010/main" val="21958751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7920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GB">
              <a:latin typeface="Calibri" charset="0"/>
              <a:ea typeface="MS PGothic" charset="0"/>
            </a:endParaRPr>
          </a:p>
        </p:txBody>
      </p:sp>
      <p:sp>
        <p:nvSpPr>
          <p:cNvPr id="17920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300">
                <a:solidFill>
                  <a:schemeClr val="tx1"/>
                </a:solidFill>
                <a:latin typeface="Arial" charset="0"/>
                <a:ea typeface="MS PGothic" charset="0"/>
                <a:cs typeface="MS PGothic" charset="0"/>
              </a:defRPr>
            </a:lvl1pPr>
            <a:lvl2pPr marL="708106" indent="-272348">
              <a:defRPr sz="2300">
                <a:solidFill>
                  <a:schemeClr val="tx1"/>
                </a:solidFill>
                <a:latin typeface="Arial" charset="0"/>
                <a:ea typeface="MS PGothic" charset="0"/>
                <a:cs typeface="MS PGothic" charset="0"/>
              </a:defRPr>
            </a:lvl2pPr>
            <a:lvl3pPr marL="1089393" indent="-217879">
              <a:defRPr sz="2300">
                <a:solidFill>
                  <a:schemeClr val="tx1"/>
                </a:solidFill>
                <a:latin typeface="Arial" charset="0"/>
                <a:ea typeface="MS PGothic" charset="0"/>
                <a:cs typeface="MS PGothic" charset="0"/>
              </a:defRPr>
            </a:lvl3pPr>
            <a:lvl4pPr marL="1525151" indent="-217879">
              <a:defRPr sz="2300">
                <a:solidFill>
                  <a:schemeClr val="tx1"/>
                </a:solidFill>
                <a:latin typeface="Arial" charset="0"/>
                <a:ea typeface="MS PGothic" charset="0"/>
                <a:cs typeface="MS PGothic" charset="0"/>
              </a:defRPr>
            </a:lvl4pPr>
            <a:lvl5pPr marL="1960908" indent="-217879">
              <a:defRPr sz="2300">
                <a:solidFill>
                  <a:schemeClr val="tx1"/>
                </a:solidFill>
                <a:latin typeface="Arial" charset="0"/>
                <a:ea typeface="MS PGothic" charset="0"/>
                <a:cs typeface="MS PGothic" charset="0"/>
              </a:defRPr>
            </a:lvl5pPr>
            <a:lvl6pPr marL="2396665" indent="-217879" eaLnBrk="0" fontAlgn="base" hangingPunct="0">
              <a:spcBef>
                <a:spcPct val="0"/>
              </a:spcBef>
              <a:spcAft>
                <a:spcPct val="0"/>
              </a:spcAft>
              <a:defRPr sz="2300">
                <a:solidFill>
                  <a:schemeClr val="tx1"/>
                </a:solidFill>
                <a:latin typeface="Arial" charset="0"/>
                <a:ea typeface="MS PGothic" charset="0"/>
                <a:cs typeface="MS PGothic" charset="0"/>
              </a:defRPr>
            </a:lvl6pPr>
            <a:lvl7pPr marL="2832423" indent="-217879" eaLnBrk="0" fontAlgn="base" hangingPunct="0">
              <a:spcBef>
                <a:spcPct val="0"/>
              </a:spcBef>
              <a:spcAft>
                <a:spcPct val="0"/>
              </a:spcAft>
              <a:defRPr sz="2300">
                <a:solidFill>
                  <a:schemeClr val="tx1"/>
                </a:solidFill>
                <a:latin typeface="Arial" charset="0"/>
                <a:ea typeface="MS PGothic" charset="0"/>
                <a:cs typeface="MS PGothic" charset="0"/>
              </a:defRPr>
            </a:lvl7pPr>
            <a:lvl8pPr marL="3268180" indent="-217879" eaLnBrk="0" fontAlgn="base" hangingPunct="0">
              <a:spcBef>
                <a:spcPct val="0"/>
              </a:spcBef>
              <a:spcAft>
                <a:spcPct val="0"/>
              </a:spcAft>
              <a:defRPr sz="2300">
                <a:solidFill>
                  <a:schemeClr val="tx1"/>
                </a:solidFill>
                <a:latin typeface="Arial" charset="0"/>
                <a:ea typeface="MS PGothic" charset="0"/>
                <a:cs typeface="MS PGothic" charset="0"/>
              </a:defRPr>
            </a:lvl8pPr>
            <a:lvl9pPr marL="3703937" indent="-217879" eaLnBrk="0" fontAlgn="base" hangingPunct="0">
              <a:spcBef>
                <a:spcPct val="0"/>
              </a:spcBef>
              <a:spcAft>
                <a:spcPct val="0"/>
              </a:spcAft>
              <a:defRPr sz="2300">
                <a:solidFill>
                  <a:schemeClr val="tx1"/>
                </a:solidFill>
                <a:latin typeface="Arial" charset="0"/>
                <a:ea typeface="MS PGothic" charset="0"/>
                <a:cs typeface="MS PGothic" charset="0"/>
              </a:defRPr>
            </a:lvl9pPr>
          </a:lstStyle>
          <a:p>
            <a:fld id="{FC710202-B210-3F42-9782-DCDCEEB2B87C}" type="slidenum">
              <a:rPr lang="en-US" sz="1200">
                <a:solidFill>
                  <a:prstClr val="black"/>
                </a:solidFill>
                <a:latin typeface="Calibri" charset="0"/>
              </a:rPr>
              <a:pPr/>
              <a:t>17</a:t>
            </a:fld>
            <a:endParaRPr lang="en-US" sz="1200">
              <a:solidFill>
                <a:prstClr val="black"/>
              </a:solidFill>
              <a:latin typeface="Calibri" charset="0"/>
            </a:endParaRPr>
          </a:p>
        </p:txBody>
      </p:sp>
    </p:spTree>
    <p:extLst>
      <p:ext uri="{BB962C8B-B14F-4D97-AF65-F5344CB8AC3E}">
        <p14:creationId xmlns:p14="http://schemas.microsoft.com/office/powerpoint/2010/main" val="7104049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1682"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GB" sz="1000" b="1" dirty="0" smtClean="0">
                <a:latin typeface="Calibri" charset="0"/>
                <a:ea typeface="MS PGothic" charset="0"/>
              </a:rPr>
              <a:t>Are</a:t>
            </a:r>
            <a:r>
              <a:rPr lang="en-GB" sz="1000" b="1" baseline="0" dirty="0" smtClean="0">
                <a:latin typeface="Calibri" charset="0"/>
                <a:ea typeface="MS PGothic" charset="0"/>
              </a:rPr>
              <a:t> you seeing these things – 5 minute input from the audience</a:t>
            </a:r>
          </a:p>
          <a:p>
            <a:endParaRPr lang="en-GB" sz="1000" b="1" baseline="0" dirty="0" smtClean="0">
              <a:latin typeface="Calibri" charset="0"/>
              <a:ea typeface="MS PGothic" charset="0"/>
            </a:endParaRPr>
          </a:p>
          <a:p>
            <a:pPr marL="171450" indent="-171450">
              <a:buFont typeface="Arial" panose="020B0604020202020204" pitchFamily="34" charset="0"/>
              <a:buChar char="•"/>
            </a:pPr>
            <a:r>
              <a:rPr lang="en-GB" sz="1000" b="1" dirty="0" smtClean="0">
                <a:latin typeface="Calibri" charset="0"/>
                <a:ea typeface="MS PGothic" charset="0"/>
              </a:rPr>
              <a:t>Identify and reach the right families (systemic data collection..)</a:t>
            </a:r>
          </a:p>
          <a:p>
            <a:pPr marL="171450" indent="-171450">
              <a:buFont typeface="Arial" panose="020B0604020202020204" pitchFamily="34" charset="0"/>
              <a:buChar char="•"/>
            </a:pPr>
            <a:r>
              <a:rPr lang="en-GB" sz="1000" b="1" dirty="0" smtClean="0">
                <a:latin typeface="Calibri" charset="0"/>
                <a:ea typeface="MS PGothic" charset="0"/>
              </a:rPr>
              <a:t> Make the best use of the payment by results opportunity</a:t>
            </a:r>
          </a:p>
          <a:p>
            <a:pPr marL="171450" indent="-171450">
              <a:buFont typeface="Arial" panose="020B0604020202020204" pitchFamily="34" charset="0"/>
              <a:buChar char="•"/>
            </a:pPr>
            <a:r>
              <a:rPr lang="en-GB" sz="1000" b="1" dirty="0" smtClean="0">
                <a:latin typeface="Calibri" charset="0"/>
                <a:ea typeface="MS PGothic" charset="0"/>
              </a:rPr>
              <a:t> Share data and information safely and effectively </a:t>
            </a:r>
          </a:p>
          <a:p>
            <a:pPr marL="171450" indent="-171450">
              <a:buFont typeface="Arial" panose="020B0604020202020204" pitchFamily="34" charset="0"/>
              <a:buChar char="•"/>
            </a:pPr>
            <a:r>
              <a:rPr lang="en-GB" sz="1000" b="1" dirty="0" smtClean="0">
                <a:latin typeface="Calibri" charset="0"/>
                <a:ea typeface="MS PGothic" charset="0"/>
              </a:rPr>
              <a:t> Work effectively with partners</a:t>
            </a:r>
          </a:p>
          <a:p>
            <a:pPr marL="171450" indent="-171450">
              <a:buFont typeface="Arial" panose="020B0604020202020204" pitchFamily="34" charset="0"/>
              <a:buChar char="•"/>
            </a:pPr>
            <a:r>
              <a:rPr lang="en-GB" sz="1000" b="1" dirty="0" smtClean="0">
                <a:latin typeface="Calibri" charset="0"/>
                <a:ea typeface="MS PGothic" charset="0"/>
              </a:rPr>
              <a:t> Right culture and leadership </a:t>
            </a:r>
          </a:p>
          <a:p>
            <a:pPr marL="171450" indent="-171450">
              <a:buFont typeface="Arial" panose="020B0604020202020204" pitchFamily="34" charset="0"/>
              <a:buChar char="•"/>
            </a:pPr>
            <a:r>
              <a:rPr lang="en-GB" sz="1000" b="1" dirty="0" smtClean="0">
                <a:latin typeface="Calibri" charset="0"/>
                <a:ea typeface="MS PGothic" charset="0"/>
              </a:rPr>
              <a:t> Services are effective for families</a:t>
            </a:r>
          </a:p>
          <a:p>
            <a:pPr marL="171450" indent="-171450">
              <a:buFont typeface="Arial" panose="020B0604020202020204" pitchFamily="34" charset="0"/>
              <a:buChar char="•"/>
            </a:pPr>
            <a:r>
              <a:rPr lang="en-GB" sz="1000" b="1" dirty="0" smtClean="0">
                <a:latin typeface="Calibri" charset="0"/>
                <a:ea typeface="MS PGothic" charset="0"/>
              </a:rPr>
              <a:t> Have a skilled workforce</a:t>
            </a:r>
          </a:p>
          <a:p>
            <a:pPr marL="171450" indent="-171450">
              <a:buFont typeface="Arial" panose="020B0604020202020204" pitchFamily="34" charset="0"/>
              <a:buChar char="•"/>
            </a:pPr>
            <a:r>
              <a:rPr lang="en-GB" sz="1000" b="1" dirty="0" smtClean="0">
                <a:latin typeface="Calibri" charset="0"/>
                <a:ea typeface="MS PGothic" charset="0"/>
              </a:rPr>
              <a:t> Demonstrate successful outcomes for families</a:t>
            </a:r>
          </a:p>
          <a:p>
            <a:pPr marL="171450" indent="-171450">
              <a:buFont typeface="Arial" panose="020B0604020202020204" pitchFamily="34" charset="0"/>
              <a:buChar char="•"/>
            </a:pPr>
            <a:r>
              <a:rPr lang="en-GB" sz="1000" b="1" dirty="0" smtClean="0">
                <a:latin typeface="Calibri" charset="0"/>
                <a:ea typeface="MS PGothic" charset="0"/>
              </a:rPr>
              <a:t> Demonstrate good value for money and reduce local cost </a:t>
            </a:r>
          </a:p>
          <a:p>
            <a:pPr marL="0" indent="0">
              <a:buFont typeface="Arial" panose="020B0604020202020204" pitchFamily="34" charset="0"/>
              <a:buNone/>
            </a:pPr>
            <a:endParaRPr lang="en-GB" sz="1000" b="1" dirty="0" smtClean="0">
              <a:latin typeface="Calibri" charset="0"/>
              <a:ea typeface="MS PGothic" charset="0"/>
            </a:endParaRPr>
          </a:p>
          <a:p>
            <a:r>
              <a:rPr lang="en-GB" sz="1000" b="1" dirty="0" smtClean="0">
                <a:latin typeface="Calibri" charset="0"/>
                <a:ea typeface="MS PGothic" charset="0"/>
              </a:rPr>
              <a:t>Voice over or go back to the slide – This will give you an overview of peoples experiences against what you have just told them.</a:t>
            </a:r>
          </a:p>
          <a:p>
            <a:endParaRPr lang="en-GB" sz="1000" b="1" dirty="0" smtClean="0">
              <a:latin typeface="Calibri" charset="0"/>
              <a:ea typeface="MS PGothic" charset="0"/>
            </a:endParaRPr>
          </a:p>
          <a:p>
            <a:r>
              <a:rPr lang="en-GB" sz="1000" b="1" dirty="0" smtClean="0">
                <a:latin typeface="Calibri" charset="0"/>
                <a:ea typeface="MS PGothic" charset="0"/>
              </a:rPr>
              <a:t>This will allow you to confirm or add too the next stage of – what we are seeing&gt;</a:t>
            </a:r>
            <a:endParaRPr lang="en-GB" sz="1000" b="1" dirty="0">
              <a:latin typeface="Calibri" charset="0"/>
              <a:ea typeface="MS PGothic" charset="0"/>
            </a:endParaRPr>
          </a:p>
        </p:txBody>
      </p:sp>
    </p:spTree>
    <p:extLst>
      <p:ext uri="{BB962C8B-B14F-4D97-AF65-F5344CB8AC3E}">
        <p14:creationId xmlns:p14="http://schemas.microsoft.com/office/powerpoint/2010/main" val="17641379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1571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GB">
                <a:latin typeface="Calibri" charset="0"/>
                <a:ea typeface="MS PGothic" charset="0"/>
              </a:rPr>
              <a:t>Shelter – intensive support</a:t>
            </a:r>
          </a:p>
          <a:p>
            <a:r>
              <a:rPr lang="en-GB">
                <a:latin typeface="Calibri" charset="0"/>
                <a:ea typeface="MS PGothic" charset="0"/>
              </a:rPr>
              <a:t>Kinear – Cost calc</a:t>
            </a:r>
          </a:p>
        </p:txBody>
      </p:sp>
      <p:sp>
        <p:nvSpPr>
          <p:cNvPr id="11571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08106" indent="-272348">
              <a:defRPr>
                <a:solidFill>
                  <a:schemeClr val="tx1"/>
                </a:solidFill>
                <a:latin typeface="Arial" charset="0"/>
                <a:ea typeface="MS PGothic" charset="0"/>
                <a:cs typeface="MS PGothic" charset="0"/>
              </a:defRPr>
            </a:lvl2pPr>
            <a:lvl3pPr marL="1089393" indent="-217879">
              <a:defRPr>
                <a:solidFill>
                  <a:schemeClr val="tx1"/>
                </a:solidFill>
                <a:latin typeface="Arial" charset="0"/>
                <a:ea typeface="MS PGothic" charset="0"/>
                <a:cs typeface="MS PGothic" charset="0"/>
              </a:defRPr>
            </a:lvl3pPr>
            <a:lvl4pPr marL="1525151" indent="-217879">
              <a:defRPr>
                <a:solidFill>
                  <a:schemeClr val="tx1"/>
                </a:solidFill>
                <a:latin typeface="Arial" charset="0"/>
                <a:ea typeface="MS PGothic" charset="0"/>
                <a:cs typeface="MS PGothic" charset="0"/>
              </a:defRPr>
            </a:lvl4pPr>
            <a:lvl5pPr marL="1960908" indent="-217879">
              <a:defRPr>
                <a:solidFill>
                  <a:schemeClr val="tx1"/>
                </a:solidFill>
                <a:latin typeface="Arial" charset="0"/>
                <a:ea typeface="MS PGothic" charset="0"/>
                <a:cs typeface="MS PGothic" charset="0"/>
              </a:defRPr>
            </a:lvl5pPr>
            <a:lvl6pPr marL="2396665" indent="-217879" eaLnBrk="0" fontAlgn="base" hangingPunct="0">
              <a:spcBef>
                <a:spcPct val="0"/>
              </a:spcBef>
              <a:spcAft>
                <a:spcPct val="0"/>
              </a:spcAft>
              <a:defRPr>
                <a:solidFill>
                  <a:schemeClr val="tx1"/>
                </a:solidFill>
                <a:latin typeface="Arial" charset="0"/>
                <a:ea typeface="MS PGothic" charset="0"/>
                <a:cs typeface="MS PGothic" charset="0"/>
              </a:defRPr>
            </a:lvl6pPr>
            <a:lvl7pPr marL="2832423" indent="-217879" eaLnBrk="0" fontAlgn="base" hangingPunct="0">
              <a:spcBef>
                <a:spcPct val="0"/>
              </a:spcBef>
              <a:spcAft>
                <a:spcPct val="0"/>
              </a:spcAft>
              <a:defRPr>
                <a:solidFill>
                  <a:schemeClr val="tx1"/>
                </a:solidFill>
                <a:latin typeface="Arial" charset="0"/>
                <a:ea typeface="MS PGothic" charset="0"/>
                <a:cs typeface="MS PGothic" charset="0"/>
              </a:defRPr>
            </a:lvl7pPr>
            <a:lvl8pPr marL="3268180" indent="-217879" eaLnBrk="0" fontAlgn="base" hangingPunct="0">
              <a:spcBef>
                <a:spcPct val="0"/>
              </a:spcBef>
              <a:spcAft>
                <a:spcPct val="0"/>
              </a:spcAft>
              <a:defRPr>
                <a:solidFill>
                  <a:schemeClr val="tx1"/>
                </a:solidFill>
                <a:latin typeface="Arial" charset="0"/>
                <a:ea typeface="MS PGothic" charset="0"/>
                <a:cs typeface="MS PGothic" charset="0"/>
              </a:defRPr>
            </a:lvl8pPr>
            <a:lvl9pPr marL="3703937" indent="-217879" eaLnBrk="0" fontAlgn="base" hangingPunct="0">
              <a:spcBef>
                <a:spcPct val="0"/>
              </a:spcBef>
              <a:spcAft>
                <a:spcPct val="0"/>
              </a:spcAft>
              <a:defRPr>
                <a:solidFill>
                  <a:schemeClr val="tx1"/>
                </a:solidFill>
                <a:latin typeface="Arial" charset="0"/>
                <a:ea typeface="MS PGothic" charset="0"/>
                <a:cs typeface="MS PGothic" charset="0"/>
              </a:defRPr>
            </a:lvl9pPr>
          </a:lstStyle>
          <a:p>
            <a:fld id="{3BB431FD-96A4-FA49-9623-6877D856E547}" type="slidenum">
              <a:rPr lang="en-US">
                <a:solidFill>
                  <a:prstClr val="black"/>
                </a:solidFill>
                <a:latin typeface="Calibri" charset="0"/>
              </a:rPr>
              <a:pPr/>
              <a:t>19</a:t>
            </a:fld>
            <a:endParaRPr lang="en-US">
              <a:solidFill>
                <a:prstClr val="black"/>
              </a:solidFill>
              <a:latin typeface="Calibri" charset="0"/>
            </a:endParaRPr>
          </a:p>
        </p:txBody>
      </p:sp>
    </p:spTree>
    <p:extLst>
      <p:ext uri="{BB962C8B-B14F-4D97-AF65-F5344CB8AC3E}">
        <p14:creationId xmlns:p14="http://schemas.microsoft.com/office/powerpoint/2010/main" val="3279925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1571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GB" dirty="0">
              <a:latin typeface="Calibri" charset="0"/>
              <a:ea typeface="MS PGothic" charset="0"/>
            </a:endParaRPr>
          </a:p>
        </p:txBody>
      </p:sp>
      <p:sp>
        <p:nvSpPr>
          <p:cNvPr id="11571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08106" indent="-272348">
              <a:defRPr>
                <a:solidFill>
                  <a:schemeClr val="tx1"/>
                </a:solidFill>
                <a:latin typeface="Arial" charset="0"/>
                <a:ea typeface="MS PGothic" charset="0"/>
                <a:cs typeface="MS PGothic" charset="0"/>
              </a:defRPr>
            </a:lvl2pPr>
            <a:lvl3pPr marL="1089393" indent="-217879">
              <a:defRPr>
                <a:solidFill>
                  <a:schemeClr val="tx1"/>
                </a:solidFill>
                <a:latin typeface="Arial" charset="0"/>
                <a:ea typeface="MS PGothic" charset="0"/>
                <a:cs typeface="MS PGothic" charset="0"/>
              </a:defRPr>
            </a:lvl3pPr>
            <a:lvl4pPr marL="1525151" indent="-217879">
              <a:defRPr>
                <a:solidFill>
                  <a:schemeClr val="tx1"/>
                </a:solidFill>
                <a:latin typeface="Arial" charset="0"/>
                <a:ea typeface="MS PGothic" charset="0"/>
                <a:cs typeface="MS PGothic" charset="0"/>
              </a:defRPr>
            </a:lvl4pPr>
            <a:lvl5pPr marL="1960908" indent="-217879">
              <a:defRPr>
                <a:solidFill>
                  <a:schemeClr val="tx1"/>
                </a:solidFill>
                <a:latin typeface="Arial" charset="0"/>
                <a:ea typeface="MS PGothic" charset="0"/>
                <a:cs typeface="MS PGothic" charset="0"/>
              </a:defRPr>
            </a:lvl5pPr>
            <a:lvl6pPr marL="2396665" indent="-217879" eaLnBrk="0" fontAlgn="base" hangingPunct="0">
              <a:spcBef>
                <a:spcPct val="0"/>
              </a:spcBef>
              <a:spcAft>
                <a:spcPct val="0"/>
              </a:spcAft>
              <a:defRPr>
                <a:solidFill>
                  <a:schemeClr val="tx1"/>
                </a:solidFill>
                <a:latin typeface="Arial" charset="0"/>
                <a:ea typeface="MS PGothic" charset="0"/>
                <a:cs typeface="MS PGothic" charset="0"/>
              </a:defRPr>
            </a:lvl6pPr>
            <a:lvl7pPr marL="2832423" indent="-217879" eaLnBrk="0" fontAlgn="base" hangingPunct="0">
              <a:spcBef>
                <a:spcPct val="0"/>
              </a:spcBef>
              <a:spcAft>
                <a:spcPct val="0"/>
              </a:spcAft>
              <a:defRPr>
                <a:solidFill>
                  <a:schemeClr val="tx1"/>
                </a:solidFill>
                <a:latin typeface="Arial" charset="0"/>
                <a:ea typeface="MS PGothic" charset="0"/>
                <a:cs typeface="MS PGothic" charset="0"/>
              </a:defRPr>
            </a:lvl7pPr>
            <a:lvl8pPr marL="3268180" indent="-217879" eaLnBrk="0" fontAlgn="base" hangingPunct="0">
              <a:spcBef>
                <a:spcPct val="0"/>
              </a:spcBef>
              <a:spcAft>
                <a:spcPct val="0"/>
              </a:spcAft>
              <a:defRPr>
                <a:solidFill>
                  <a:schemeClr val="tx1"/>
                </a:solidFill>
                <a:latin typeface="Arial" charset="0"/>
                <a:ea typeface="MS PGothic" charset="0"/>
                <a:cs typeface="MS PGothic" charset="0"/>
              </a:defRPr>
            </a:lvl8pPr>
            <a:lvl9pPr marL="3703937" indent="-217879" eaLnBrk="0" fontAlgn="base" hangingPunct="0">
              <a:spcBef>
                <a:spcPct val="0"/>
              </a:spcBef>
              <a:spcAft>
                <a:spcPct val="0"/>
              </a:spcAft>
              <a:defRPr>
                <a:solidFill>
                  <a:schemeClr val="tx1"/>
                </a:solidFill>
                <a:latin typeface="Arial" charset="0"/>
                <a:ea typeface="MS PGothic" charset="0"/>
                <a:cs typeface="MS PGothic" charset="0"/>
              </a:defRPr>
            </a:lvl9pPr>
          </a:lstStyle>
          <a:p>
            <a:fld id="{3BB431FD-96A4-FA49-9623-6877D856E547}" type="slidenum">
              <a:rPr lang="en-US">
                <a:solidFill>
                  <a:prstClr val="black"/>
                </a:solidFill>
                <a:latin typeface="Calibri" charset="0"/>
              </a:rPr>
              <a:pPr/>
              <a:t>2</a:t>
            </a:fld>
            <a:endParaRPr lang="en-US">
              <a:solidFill>
                <a:prstClr val="black"/>
              </a:solidFill>
              <a:latin typeface="Calibri" charset="0"/>
            </a:endParaRPr>
          </a:p>
        </p:txBody>
      </p:sp>
    </p:spTree>
    <p:extLst>
      <p:ext uri="{BB962C8B-B14F-4D97-AF65-F5344CB8AC3E}">
        <p14:creationId xmlns:p14="http://schemas.microsoft.com/office/powerpoint/2010/main" val="6801504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7920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normAutofit fontScale="92500" lnSpcReduction="20000"/>
          </a:bodyPr>
          <a:lstStyle/>
          <a:p>
            <a:pPr>
              <a:lnSpc>
                <a:spcPct val="90000"/>
              </a:lnSpc>
            </a:pPr>
            <a:r>
              <a:rPr lang="en-GB" dirty="0" smtClean="0">
                <a:latin typeface="Calibri" charset="0"/>
              </a:rPr>
              <a:t>Data sharing is regularly cited as barrier to joint working. Lord Michael </a:t>
            </a:r>
            <a:r>
              <a:rPr lang="en-GB" dirty="0" err="1" smtClean="0">
                <a:latin typeface="Calibri" charset="0"/>
              </a:rPr>
              <a:t>Bichard</a:t>
            </a:r>
            <a:r>
              <a:rPr lang="en-GB" dirty="0" smtClean="0">
                <a:latin typeface="Calibri" charset="0"/>
              </a:rPr>
              <a:t> rightly talks about public servants remaining fearful of data sharing and that contradictions and inconsistencies make it difficult for public services to share information. </a:t>
            </a:r>
          </a:p>
          <a:p>
            <a:pPr>
              <a:lnSpc>
                <a:spcPct val="90000"/>
              </a:lnSpc>
            </a:pPr>
            <a:r>
              <a:rPr lang="en-GB" dirty="0" smtClean="0">
                <a:latin typeface="Calibri" charset="0"/>
              </a:rPr>
              <a:t>We are working with LAs and partners to help them to respond to this problem as we know that sharing is vital to provide the right public services. </a:t>
            </a:r>
          </a:p>
          <a:p>
            <a:pPr>
              <a:lnSpc>
                <a:spcPct val="90000"/>
              </a:lnSpc>
            </a:pPr>
            <a:r>
              <a:rPr lang="en-GB" dirty="0" smtClean="0">
                <a:latin typeface="Calibri" charset="0"/>
              </a:rPr>
              <a:t>Lack of trust, misunderstanding of the Data Protection Act and culture are the causes and these need to be overcome in order adequately meet the needs of families who of course don’t function in isolated pockets and need services built to meet their needs.</a:t>
            </a:r>
          </a:p>
          <a:p>
            <a:pPr>
              <a:lnSpc>
                <a:spcPct val="90000"/>
              </a:lnSpc>
            </a:pPr>
            <a:r>
              <a:rPr lang="en-GB" dirty="0" smtClean="0">
                <a:latin typeface="Calibri" charset="0"/>
              </a:rPr>
              <a:t>Local leaders need to bring together agencies with a </a:t>
            </a:r>
            <a:r>
              <a:rPr lang="en-GB" b="1" dirty="0" smtClean="0">
                <a:latin typeface="Calibri" charset="0"/>
              </a:rPr>
              <a:t>system of data collection</a:t>
            </a:r>
            <a:r>
              <a:rPr lang="en-GB" dirty="0" smtClean="0">
                <a:latin typeface="Calibri" charset="0"/>
              </a:rPr>
              <a:t> around the family that enables important information to be collected and shared as quickly, effectively and safely as possible.  We have some innovative and excellent solutions to support this difficult area. It is a massive area to resolve, but resolve it we must.  </a:t>
            </a:r>
          </a:p>
          <a:p>
            <a:pPr>
              <a:lnSpc>
                <a:spcPct val="90000"/>
              </a:lnSpc>
            </a:pPr>
            <a:r>
              <a:rPr lang="en-GB" dirty="0" smtClean="0">
                <a:latin typeface="Calibri" charset="0"/>
              </a:rPr>
              <a:t> </a:t>
            </a:r>
          </a:p>
          <a:p>
            <a:pPr>
              <a:lnSpc>
                <a:spcPct val="90000"/>
              </a:lnSpc>
            </a:pPr>
            <a:r>
              <a:rPr lang="en-GB" dirty="0" smtClean="0">
                <a:latin typeface="Calibri" charset="0"/>
              </a:rPr>
              <a:t>It is important that practitioners can share information appropriately as part of their day-today practice and do so confidently. We need to ensure that staff are educated in what, when, with whom and how information can be shared. Part of this is an understanding that there can be significant consequences to not sharing information as there can be to sharing information. We know from Serious Case reviews that lack of sharing information is cited over and over as a cause for concern in the way agencies fail in this regard.</a:t>
            </a:r>
          </a:p>
          <a:p>
            <a:pPr>
              <a:lnSpc>
                <a:spcPct val="90000"/>
              </a:lnSpc>
            </a:pPr>
            <a:r>
              <a:rPr lang="en-GB" dirty="0" smtClean="0">
                <a:latin typeface="Calibri" charset="0"/>
              </a:rPr>
              <a:t> </a:t>
            </a:r>
          </a:p>
          <a:p>
            <a:pPr>
              <a:lnSpc>
                <a:spcPct val="90000"/>
              </a:lnSpc>
            </a:pPr>
            <a:r>
              <a:rPr lang="en-GB" dirty="0" smtClean="0">
                <a:latin typeface="Calibri" charset="0"/>
              </a:rPr>
              <a:t>Some agencies are reticent about exposing their current data collection protocols and procedures to scrutiny. Some are anxious inter-agency governance . Others fear a </a:t>
            </a:r>
            <a:r>
              <a:rPr lang="en-GB" b="1" dirty="0" smtClean="0">
                <a:latin typeface="Calibri" charset="0"/>
              </a:rPr>
              <a:t>loss of control</a:t>
            </a:r>
            <a:r>
              <a:rPr lang="en-GB" dirty="0" smtClean="0">
                <a:latin typeface="Calibri" charset="0"/>
              </a:rPr>
              <a:t>. Strong leadership, demonstrating vision and commitment  is needed to surface and address concerns.  When providing our partnership assessments and training support we emphasise the importance of relationships, governance and courage. </a:t>
            </a:r>
          </a:p>
          <a:p>
            <a:pPr>
              <a:lnSpc>
                <a:spcPct val="90000"/>
              </a:lnSpc>
            </a:pPr>
            <a:r>
              <a:rPr lang="en-GB" dirty="0" smtClean="0">
                <a:latin typeface="Calibri" charset="0"/>
              </a:rPr>
              <a:t>Only then can agencies move towards a point where front-line teams have controlled access to data held across a partnership and are empowered to broker multi-agency support for vulnerable families as needs dictate.</a:t>
            </a:r>
          </a:p>
          <a:p>
            <a:pPr>
              <a:lnSpc>
                <a:spcPct val="90000"/>
              </a:lnSpc>
            </a:pPr>
            <a:r>
              <a:rPr lang="en-GB" dirty="0" smtClean="0">
                <a:latin typeface="Calibri" charset="0"/>
              </a:rPr>
              <a:t> </a:t>
            </a:r>
          </a:p>
          <a:p>
            <a:pPr>
              <a:lnSpc>
                <a:spcPct val="90000"/>
              </a:lnSpc>
            </a:pPr>
            <a:r>
              <a:rPr lang="en-GB" dirty="0" smtClean="0">
                <a:latin typeface="Calibri" charset="0"/>
              </a:rPr>
              <a:t>We also need to ensure that agencies invest time in talking to other agencies about roles, responsibilities and information held. This also pays dividends in overcoming issues of trust, also cited as a key barrier to effective information sharing</a:t>
            </a:r>
          </a:p>
          <a:p>
            <a:pPr>
              <a:lnSpc>
                <a:spcPct val="90000"/>
              </a:lnSpc>
            </a:pPr>
            <a:endParaRPr lang="en-GB" dirty="0" smtClean="0">
              <a:latin typeface="Calibri" charset="0"/>
            </a:endParaRPr>
          </a:p>
          <a:p>
            <a:pPr>
              <a:lnSpc>
                <a:spcPct val="90000"/>
              </a:lnSpc>
            </a:pPr>
            <a:endParaRPr lang="en-GB" dirty="0" smtClean="0">
              <a:latin typeface="Calibri" charset="0"/>
            </a:endParaRPr>
          </a:p>
          <a:p>
            <a:endParaRPr lang="en-GB" dirty="0">
              <a:latin typeface="Calibri" charset="0"/>
              <a:ea typeface="MS PGothic" charset="0"/>
            </a:endParaRPr>
          </a:p>
        </p:txBody>
      </p:sp>
      <p:sp>
        <p:nvSpPr>
          <p:cNvPr id="17920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300">
                <a:solidFill>
                  <a:schemeClr val="tx1"/>
                </a:solidFill>
                <a:latin typeface="Arial" charset="0"/>
                <a:ea typeface="MS PGothic" charset="0"/>
                <a:cs typeface="MS PGothic" charset="0"/>
              </a:defRPr>
            </a:lvl1pPr>
            <a:lvl2pPr marL="708106" indent="-272348">
              <a:defRPr sz="2300">
                <a:solidFill>
                  <a:schemeClr val="tx1"/>
                </a:solidFill>
                <a:latin typeface="Arial" charset="0"/>
                <a:ea typeface="MS PGothic" charset="0"/>
                <a:cs typeface="MS PGothic" charset="0"/>
              </a:defRPr>
            </a:lvl2pPr>
            <a:lvl3pPr marL="1089393" indent="-217879">
              <a:defRPr sz="2300">
                <a:solidFill>
                  <a:schemeClr val="tx1"/>
                </a:solidFill>
                <a:latin typeface="Arial" charset="0"/>
                <a:ea typeface="MS PGothic" charset="0"/>
                <a:cs typeface="MS PGothic" charset="0"/>
              </a:defRPr>
            </a:lvl3pPr>
            <a:lvl4pPr marL="1525151" indent="-217879">
              <a:defRPr sz="2300">
                <a:solidFill>
                  <a:schemeClr val="tx1"/>
                </a:solidFill>
                <a:latin typeface="Arial" charset="0"/>
                <a:ea typeface="MS PGothic" charset="0"/>
                <a:cs typeface="MS PGothic" charset="0"/>
              </a:defRPr>
            </a:lvl4pPr>
            <a:lvl5pPr marL="1960908" indent="-217879">
              <a:defRPr sz="2300">
                <a:solidFill>
                  <a:schemeClr val="tx1"/>
                </a:solidFill>
                <a:latin typeface="Arial" charset="0"/>
                <a:ea typeface="MS PGothic" charset="0"/>
                <a:cs typeface="MS PGothic" charset="0"/>
              </a:defRPr>
            </a:lvl5pPr>
            <a:lvl6pPr marL="2396665" indent="-217879" eaLnBrk="0" fontAlgn="base" hangingPunct="0">
              <a:spcBef>
                <a:spcPct val="0"/>
              </a:spcBef>
              <a:spcAft>
                <a:spcPct val="0"/>
              </a:spcAft>
              <a:defRPr sz="2300">
                <a:solidFill>
                  <a:schemeClr val="tx1"/>
                </a:solidFill>
                <a:latin typeface="Arial" charset="0"/>
                <a:ea typeface="MS PGothic" charset="0"/>
                <a:cs typeface="MS PGothic" charset="0"/>
              </a:defRPr>
            </a:lvl6pPr>
            <a:lvl7pPr marL="2832423" indent="-217879" eaLnBrk="0" fontAlgn="base" hangingPunct="0">
              <a:spcBef>
                <a:spcPct val="0"/>
              </a:spcBef>
              <a:spcAft>
                <a:spcPct val="0"/>
              </a:spcAft>
              <a:defRPr sz="2300">
                <a:solidFill>
                  <a:schemeClr val="tx1"/>
                </a:solidFill>
                <a:latin typeface="Arial" charset="0"/>
                <a:ea typeface="MS PGothic" charset="0"/>
                <a:cs typeface="MS PGothic" charset="0"/>
              </a:defRPr>
            </a:lvl7pPr>
            <a:lvl8pPr marL="3268180" indent="-217879" eaLnBrk="0" fontAlgn="base" hangingPunct="0">
              <a:spcBef>
                <a:spcPct val="0"/>
              </a:spcBef>
              <a:spcAft>
                <a:spcPct val="0"/>
              </a:spcAft>
              <a:defRPr sz="2300">
                <a:solidFill>
                  <a:schemeClr val="tx1"/>
                </a:solidFill>
                <a:latin typeface="Arial" charset="0"/>
                <a:ea typeface="MS PGothic" charset="0"/>
                <a:cs typeface="MS PGothic" charset="0"/>
              </a:defRPr>
            </a:lvl8pPr>
            <a:lvl9pPr marL="3703937" indent="-217879" eaLnBrk="0" fontAlgn="base" hangingPunct="0">
              <a:spcBef>
                <a:spcPct val="0"/>
              </a:spcBef>
              <a:spcAft>
                <a:spcPct val="0"/>
              </a:spcAft>
              <a:defRPr sz="2300">
                <a:solidFill>
                  <a:schemeClr val="tx1"/>
                </a:solidFill>
                <a:latin typeface="Arial" charset="0"/>
                <a:ea typeface="MS PGothic" charset="0"/>
                <a:cs typeface="MS PGothic" charset="0"/>
              </a:defRPr>
            </a:lvl9pPr>
          </a:lstStyle>
          <a:p>
            <a:fld id="{FC710202-B210-3F42-9782-DCDCEEB2B87C}" type="slidenum">
              <a:rPr lang="en-US" sz="1200">
                <a:solidFill>
                  <a:prstClr val="black"/>
                </a:solidFill>
                <a:latin typeface="Calibri" charset="0"/>
              </a:rPr>
              <a:pPr/>
              <a:t>20</a:t>
            </a:fld>
            <a:endParaRPr lang="en-US" sz="1200">
              <a:solidFill>
                <a:prstClr val="black"/>
              </a:solidFill>
              <a:latin typeface="Calibri" charset="0"/>
            </a:endParaRPr>
          </a:p>
        </p:txBody>
      </p:sp>
    </p:spTree>
    <p:extLst>
      <p:ext uri="{BB962C8B-B14F-4D97-AF65-F5344CB8AC3E}">
        <p14:creationId xmlns:p14="http://schemas.microsoft.com/office/powerpoint/2010/main" val="9915708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8125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GB" dirty="0">
              <a:latin typeface="Calibri" charset="0"/>
              <a:ea typeface="MS PGothic" charset="0"/>
            </a:endParaRPr>
          </a:p>
        </p:txBody>
      </p:sp>
      <p:sp>
        <p:nvSpPr>
          <p:cNvPr id="18125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300">
                <a:solidFill>
                  <a:schemeClr val="tx1"/>
                </a:solidFill>
                <a:latin typeface="Arial" charset="0"/>
                <a:ea typeface="MS PGothic" charset="0"/>
                <a:cs typeface="MS PGothic" charset="0"/>
              </a:defRPr>
            </a:lvl1pPr>
            <a:lvl2pPr marL="708106" indent="-272348">
              <a:defRPr sz="2300">
                <a:solidFill>
                  <a:schemeClr val="tx1"/>
                </a:solidFill>
                <a:latin typeface="Arial" charset="0"/>
                <a:ea typeface="MS PGothic" charset="0"/>
                <a:cs typeface="MS PGothic" charset="0"/>
              </a:defRPr>
            </a:lvl2pPr>
            <a:lvl3pPr marL="1089393" indent="-217879">
              <a:defRPr sz="2300">
                <a:solidFill>
                  <a:schemeClr val="tx1"/>
                </a:solidFill>
                <a:latin typeface="Arial" charset="0"/>
                <a:ea typeface="MS PGothic" charset="0"/>
                <a:cs typeface="MS PGothic" charset="0"/>
              </a:defRPr>
            </a:lvl3pPr>
            <a:lvl4pPr marL="1525151" indent="-217879">
              <a:defRPr sz="2300">
                <a:solidFill>
                  <a:schemeClr val="tx1"/>
                </a:solidFill>
                <a:latin typeface="Arial" charset="0"/>
                <a:ea typeface="MS PGothic" charset="0"/>
                <a:cs typeface="MS PGothic" charset="0"/>
              </a:defRPr>
            </a:lvl4pPr>
            <a:lvl5pPr marL="1960908" indent="-217879">
              <a:defRPr sz="2300">
                <a:solidFill>
                  <a:schemeClr val="tx1"/>
                </a:solidFill>
                <a:latin typeface="Arial" charset="0"/>
                <a:ea typeface="MS PGothic" charset="0"/>
                <a:cs typeface="MS PGothic" charset="0"/>
              </a:defRPr>
            </a:lvl5pPr>
            <a:lvl6pPr marL="2396665" indent="-217879" eaLnBrk="0" fontAlgn="base" hangingPunct="0">
              <a:spcBef>
                <a:spcPct val="0"/>
              </a:spcBef>
              <a:spcAft>
                <a:spcPct val="0"/>
              </a:spcAft>
              <a:defRPr sz="2300">
                <a:solidFill>
                  <a:schemeClr val="tx1"/>
                </a:solidFill>
                <a:latin typeface="Arial" charset="0"/>
                <a:ea typeface="MS PGothic" charset="0"/>
                <a:cs typeface="MS PGothic" charset="0"/>
              </a:defRPr>
            </a:lvl6pPr>
            <a:lvl7pPr marL="2832423" indent="-217879" eaLnBrk="0" fontAlgn="base" hangingPunct="0">
              <a:spcBef>
                <a:spcPct val="0"/>
              </a:spcBef>
              <a:spcAft>
                <a:spcPct val="0"/>
              </a:spcAft>
              <a:defRPr sz="2300">
                <a:solidFill>
                  <a:schemeClr val="tx1"/>
                </a:solidFill>
                <a:latin typeface="Arial" charset="0"/>
                <a:ea typeface="MS PGothic" charset="0"/>
                <a:cs typeface="MS PGothic" charset="0"/>
              </a:defRPr>
            </a:lvl7pPr>
            <a:lvl8pPr marL="3268180" indent="-217879" eaLnBrk="0" fontAlgn="base" hangingPunct="0">
              <a:spcBef>
                <a:spcPct val="0"/>
              </a:spcBef>
              <a:spcAft>
                <a:spcPct val="0"/>
              </a:spcAft>
              <a:defRPr sz="2300">
                <a:solidFill>
                  <a:schemeClr val="tx1"/>
                </a:solidFill>
                <a:latin typeface="Arial" charset="0"/>
                <a:ea typeface="MS PGothic" charset="0"/>
                <a:cs typeface="MS PGothic" charset="0"/>
              </a:defRPr>
            </a:lvl8pPr>
            <a:lvl9pPr marL="3703937" indent="-217879" eaLnBrk="0" fontAlgn="base" hangingPunct="0">
              <a:spcBef>
                <a:spcPct val="0"/>
              </a:spcBef>
              <a:spcAft>
                <a:spcPct val="0"/>
              </a:spcAft>
              <a:defRPr sz="2300">
                <a:solidFill>
                  <a:schemeClr val="tx1"/>
                </a:solidFill>
                <a:latin typeface="Arial" charset="0"/>
                <a:ea typeface="MS PGothic" charset="0"/>
                <a:cs typeface="MS PGothic" charset="0"/>
              </a:defRPr>
            </a:lvl9pPr>
          </a:lstStyle>
          <a:p>
            <a:fld id="{7783659A-B53F-FF4F-B50B-28AD0FCF1997}" type="slidenum">
              <a:rPr lang="en-US" sz="1200">
                <a:solidFill>
                  <a:prstClr val="black"/>
                </a:solidFill>
                <a:latin typeface="Calibri" charset="0"/>
              </a:rPr>
              <a:pPr/>
              <a:t>21</a:t>
            </a:fld>
            <a:endParaRPr lang="en-US" sz="1200">
              <a:solidFill>
                <a:prstClr val="black"/>
              </a:solidFill>
              <a:latin typeface="Calibri" charset="0"/>
            </a:endParaRPr>
          </a:p>
        </p:txBody>
      </p:sp>
    </p:spTree>
    <p:extLst>
      <p:ext uri="{BB962C8B-B14F-4D97-AF65-F5344CB8AC3E}">
        <p14:creationId xmlns:p14="http://schemas.microsoft.com/office/powerpoint/2010/main" val="25178425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15AC6DB-26FB-4D14-BF70-3A636EF9A4B6}"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5436801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15AC6DB-26FB-4D14-BF70-3A636EF9A4B6}"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7658892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515AC6DB-26FB-4D14-BF70-3A636EF9A4B6}"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31173664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7920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r>
              <a:rPr lang="en-GB" dirty="0" smtClean="0">
                <a:latin typeface="Calibri" charset="0"/>
              </a:rPr>
              <a:t>It won’t surprise you to hear me say, since we set up 371 intensive support services throughout the country, that we know that intensive whole-family support has a range of positive outcomes including a reduction in antisocial behaviour, violence, school truancy, and child protection issues. It is particularly effective at sustaining change because it takes place at a systemic level and all family members share in the solution. </a:t>
            </a:r>
          </a:p>
          <a:p>
            <a:r>
              <a:rPr lang="en-GB" dirty="0" smtClean="0">
                <a:latin typeface="Calibri" charset="0"/>
              </a:rPr>
              <a:t>We welcome the Road map</a:t>
            </a:r>
          </a:p>
          <a:p>
            <a:r>
              <a:rPr lang="en-GB" dirty="0" smtClean="0">
                <a:latin typeface="Calibri" charset="0"/>
              </a:rPr>
              <a:t>What is needed is real culture change in the design and delivery of services around the family. Some of this is about a state of mind and it is essential that senior leaders in LAs look at the “road map” with their partners to see where the road leads to, not to panic about where the next turn takes us. Officers are struggling to keep their heads above water with significant service cuts and so it is important that they look at where this initiative links with other work and initiatives such as the changes to Early Support and the wider transformation agenda rather than treat this as a separate and new initiative. Service redesign, if done well could ensure real long term effective change.</a:t>
            </a:r>
          </a:p>
          <a:p>
            <a:r>
              <a:rPr lang="en-GB" b="1" dirty="0" smtClean="0">
                <a:latin typeface="Calibri" charset="0"/>
              </a:rPr>
              <a:t> </a:t>
            </a:r>
            <a:endParaRPr lang="en-GB" dirty="0" smtClean="0">
              <a:latin typeface="Calibri" charset="0"/>
            </a:endParaRPr>
          </a:p>
          <a:p>
            <a:endParaRPr lang="en-GB" dirty="0" smtClean="0">
              <a:latin typeface="Calibri" charset="0"/>
            </a:endParaRPr>
          </a:p>
          <a:p>
            <a:endParaRPr lang="en-GB" dirty="0">
              <a:latin typeface="Calibri" charset="0"/>
              <a:ea typeface="MS PGothic" charset="0"/>
            </a:endParaRPr>
          </a:p>
        </p:txBody>
      </p:sp>
      <p:sp>
        <p:nvSpPr>
          <p:cNvPr id="17920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300">
                <a:solidFill>
                  <a:schemeClr val="tx1"/>
                </a:solidFill>
                <a:latin typeface="Arial" charset="0"/>
                <a:ea typeface="MS PGothic" charset="0"/>
                <a:cs typeface="MS PGothic" charset="0"/>
              </a:defRPr>
            </a:lvl1pPr>
            <a:lvl2pPr marL="708106" indent="-272348">
              <a:defRPr sz="2300">
                <a:solidFill>
                  <a:schemeClr val="tx1"/>
                </a:solidFill>
                <a:latin typeface="Arial" charset="0"/>
                <a:ea typeface="MS PGothic" charset="0"/>
                <a:cs typeface="MS PGothic" charset="0"/>
              </a:defRPr>
            </a:lvl2pPr>
            <a:lvl3pPr marL="1089393" indent="-217879">
              <a:defRPr sz="2300">
                <a:solidFill>
                  <a:schemeClr val="tx1"/>
                </a:solidFill>
                <a:latin typeface="Arial" charset="0"/>
                <a:ea typeface="MS PGothic" charset="0"/>
                <a:cs typeface="MS PGothic" charset="0"/>
              </a:defRPr>
            </a:lvl3pPr>
            <a:lvl4pPr marL="1525151" indent="-217879">
              <a:defRPr sz="2300">
                <a:solidFill>
                  <a:schemeClr val="tx1"/>
                </a:solidFill>
                <a:latin typeface="Arial" charset="0"/>
                <a:ea typeface="MS PGothic" charset="0"/>
                <a:cs typeface="MS PGothic" charset="0"/>
              </a:defRPr>
            </a:lvl4pPr>
            <a:lvl5pPr marL="1960908" indent="-217879">
              <a:defRPr sz="2300">
                <a:solidFill>
                  <a:schemeClr val="tx1"/>
                </a:solidFill>
                <a:latin typeface="Arial" charset="0"/>
                <a:ea typeface="MS PGothic" charset="0"/>
                <a:cs typeface="MS PGothic" charset="0"/>
              </a:defRPr>
            </a:lvl5pPr>
            <a:lvl6pPr marL="2396665" indent="-217879" eaLnBrk="0" fontAlgn="base" hangingPunct="0">
              <a:spcBef>
                <a:spcPct val="0"/>
              </a:spcBef>
              <a:spcAft>
                <a:spcPct val="0"/>
              </a:spcAft>
              <a:defRPr sz="2300">
                <a:solidFill>
                  <a:schemeClr val="tx1"/>
                </a:solidFill>
                <a:latin typeface="Arial" charset="0"/>
                <a:ea typeface="MS PGothic" charset="0"/>
                <a:cs typeface="MS PGothic" charset="0"/>
              </a:defRPr>
            </a:lvl6pPr>
            <a:lvl7pPr marL="2832423" indent="-217879" eaLnBrk="0" fontAlgn="base" hangingPunct="0">
              <a:spcBef>
                <a:spcPct val="0"/>
              </a:spcBef>
              <a:spcAft>
                <a:spcPct val="0"/>
              </a:spcAft>
              <a:defRPr sz="2300">
                <a:solidFill>
                  <a:schemeClr val="tx1"/>
                </a:solidFill>
                <a:latin typeface="Arial" charset="0"/>
                <a:ea typeface="MS PGothic" charset="0"/>
                <a:cs typeface="MS PGothic" charset="0"/>
              </a:defRPr>
            </a:lvl7pPr>
            <a:lvl8pPr marL="3268180" indent="-217879" eaLnBrk="0" fontAlgn="base" hangingPunct="0">
              <a:spcBef>
                <a:spcPct val="0"/>
              </a:spcBef>
              <a:spcAft>
                <a:spcPct val="0"/>
              </a:spcAft>
              <a:defRPr sz="2300">
                <a:solidFill>
                  <a:schemeClr val="tx1"/>
                </a:solidFill>
                <a:latin typeface="Arial" charset="0"/>
                <a:ea typeface="MS PGothic" charset="0"/>
                <a:cs typeface="MS PGothic" charset="0"/>
              </a:defRPr>
            </a:lvl8pPr>
            <a:lvl9pPr marL="3703937" indent="-217879" eaLnBrk="0" fontAlgn="base" hangingPunct="0">
              <a:spcBef>
                <a:spcPct val="0"/>
              </a:spcBef>
              <a:spcAft>
                <a:spcPct val="0"/>
              </a:spcAft>
              <a:defRPr sz="2300">
                <a:solidFill>
                  <a:schemeClr val="tx1"/>
                </a:solidFill>
                <a:latin typeface="Arial" charset="0"/>
                <a:ea typeface="MS PGothic" charset="0"/>
                <a:cs typeface="MS PGothic" charset="0"/>
              </a:defRPr>
            </a:lvl9pPr>
          </a:lstStyle>
          <a:p>
            <a:fld id="{FC710202-B210-3F42-9782-DCDCEEB2B87C}" type="slidenum">
              <a:rPr lang="en-US" sz="1200">
                <a:solidFill>
                  <a:prstClr val="black"/>
                </a:solidFill>
                <a:latin typeface="Calibri" charset="0"/>
              </a:rPr>
              <a:pPr/>
              <a:t>25</a:t>
            </a:fld>
            <a:endParaRPr lang="en-US" sz="1200">
              <a:solidFill>
                <a:prstClr val="black"/>
              </a:solidFill>
              <a:latin typeface="Calibri" charset="0"/>
            </a:endParaRPr>
          </a:p>
        </p:txBody>
      </p:sp>
    </p:spTree>
    <p:extLst>
      <p:ext uri="{BB962C8B-B14F-4D97-AF65-F5344CB8AC3E}">
        <p14:creationId xmlns:p14="http://schemas.microsoft.com/office/powerpoint/2010/main" val="33265130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7920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r>
              <a:rPr lang="en-GB" dirty="0" smtClean="0">
                <a:latin typeface="Calibri" charset="0"/>
              </a:rPr>
              <a:t>We know that changes will rightly lead to more family working but that many working in this new way will lack appropriate skills, support or supervision. </a:t>
            </a:r>
          </a:p>
          <a:p>
            <a:r>
              <a:rPr lang="en-GB" dirty="0" smtClean="0">
                <a:latin typeface="Calibri" charset="0"/>
              </a:rPr>
              <a:t>Understanding and engaging families, family assessments, risk assessment, goal setting, getting families into work </a:t>
            </a:r>
            <a:r>
              <a:rPr lang="en-GB" dirty="0" err="1" smtClean="0">
                <a:latin typeface="Calibri" charset="0"/>
              </a:rPr>
              <a:t>etc</a:t>
            </a:r>
            <a:r>
              <a:rPr lang="en-GB" dirty="0" smtClean="0">
                <a:latin typeface="Calibri" charset="0"/>
              </a:rPr>
              <a:t> as we know these will be vital skills to bring about effective change when combined with the service redesign that this work should bring.</a:t>
            </a:r>
          </a:p>
          <a:p>
            <a:endParaRPr lang="en-GB" dirty="0">
              <a:latin typeface="Calibri" charset="0"/>
              <a:ea typeface="MS PGothic" charset="0"/>
            </a:endParaRPr>
          </a:p>
        </p:txBody>
      </p:sp>
      <p:sp>
        <p:nvSpPr>
          <p:cNvPr id="17920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300">
                <a:solidFill>
                  <a:schemeClr val="tx1"/>
                </a:solidFill>
                <a:latin typeface="Arial" charset="0"/>
                <a:ea typeface="MS PGothic" charset="0"/>
                <a:cs typeface="MS PGothic" charset="0"/>
              </a:defRPr>
            </a:lvl1pPr>
            <a:lvl2pPr marL="708106" indent="-272348">
              <a:defRPr sz="2300">
                <a:solidFill>
                  <a:schemeClr val="tx1"/>
                </a:solidFill>
                <a:latin typeface="Arial" charset="0"/>
                <a:ea typeface="MS PGothic" charset="0"/>
                <a:cs typeface="MS PGothic" charset="0"/>
              </a:defRPr>
            </a:lvl2pPr>
            <a:lvl3pPr marL="1089393" indent="-217879">
              <a:defRPr sz="2300">
                <a:solidFill>
                  <a:schemeClr val="tx1"/>
                </a:solidFill>
                <a:latin typeface="Arial" charset="0"/>
                <a:ea typeface="MS PGothic" charset="0"/>
                <a:cs typeface="MS PGothic" charset="0"/>
              </a:defRPr>
            </a:lvl3pPr>
            <a:lvl4pPr marL="1525151" indent="-217879">
              <a:defRPr sz="2300">
                <a:solidFill>
                  <a:schemeClr val="tx1"/>
                </a:solidFill>
                <a:latin typeface="Arial" charset="0"/>
                <a:ea typeface="MS PGothic" charset="0"/>
                <a:cs typeface="MS PGothic" charset="0"/>
              </a:defRPr>
            </a:lvl4pPr>
            <a:lvl5pPr marL="1960908" indent="-217879">
              <a:defRPr sz="2300">
                <a:solidFill>
                  <a:schemeClr val="tx1"/>
                </a:solidFill>
                <a:latin typeface="Arial" charset="0"/>
                <a:ea typeface="MS PGothic" charset="0"/>
                <a:cs typeface="MS PGothic" charset="0"/>
              </a:defRPr>
            </a:lvl5pPr>
            <a:lvl6pPr marL="2396665" indent="-217879" eaLnBrk="0" fontAlgn="base" hangingPunct="0">
              <a:spcBef>
                <a:spcPct val="0"/>
              </a:spcBef>
              <a:spcAft>
                <a:spcPct val="0"/>
              </a:spcAft>
              <a:defRPr sz="2300">
                <a:solidFill>
                  <a:schemeClr val="tx1"/>
                </a:solidFill>
                <a:latin typeface="Arial" charset="0"/>
                <a:ea typeface="MS PGothic" charset="0"/>
                <a:cs typeface="MS PGothic" charset="0"/>
              </a:defRPr>
            </a:lvl6pPr>
            <a:lvl7pPr marL="2832423" indent="-217879" eaLnBrk="0" fontAlgn="base" hangingPunct="0">
              <a:spcBef>
                <a:spcPct val="0"/>
              </a:spcBef>
              <a:spcAft>
                <a:spcPct val="0"/>
              </a:spcAft>
              <a:defRPr sz="2300">
                <a:solidFill>
                  <a:schemeClr val="tx1"/>
                </a:solidFill>
                <a:latin typeface="Arial" charset="0"/>
                <a:ea typeface="MS PGothic" charset="0"/>
                <a:cs typeface="MS PGothic" charset="0"/>
              </a:defRPr>
            </a:lvl7pPr>
            <a:lvl8pPr marL="3268180" indent="-217879" eaLnBrk="0" fontAlgn="base" hangingPunct="0">
              <a:spcBef>
                <a:spcPct val="0"/>
              </a:spcBef>
              <a:spcAft>
                <a:spcPct val="0"/>
              </a:spcAft>
              <a:defRPr sz="2300">
                <a:solidFill>
                  <a:schemeClr val="tx1"/>
                </a:solidFill>
                <a:latin typeface="Arial" charset="0"/>
                <a:ea typeface="MS PGothic" charset="0"/>
                <a:cs typeface="MS PGothic" charset="0"/>
              </a:defRPr>
            </a:lvl8pPr>
            <a:lvl9pPr marL="3703937" indent="-217879" eaLnBrk="0" fontAlgn="base" hangingPunct="0">
              <a:spcBef>
                <a:spcPct val="0"/>
              </a:spcBef>
              <a:spcAft>
                <a:spcPct val="0"/>
              </a:spcAft>
              <a:defRPr sz="2300">
                <a:solidFill>
                  <a:schemeClr val="tx1"/>
                </a:solidFill>
                <a:latin typeface="Arial" charset="0"/>
                <a:ea typeface="MS PGothic" charset="0"/>
                <a:cs typeface="MS PGothic" charset="0"/>
              </a:defRPr>
            </a:lvl9pPr>
          </a:lstStyle>
          <a:p>
            <a:fld id="{FC710202-B210-3F42-9782-DCDCEEB2B87C}" type="slidenum">
              <a:rPr lang="en-US" sz="1200">
                <a:solidFill>
                  <a:prstClr val="black"/>
                </a:solidFill>
                <a:latin typeface="Calibri" charset="0"/>
              </a:rPr>
              <a:pPr/>
              <a:t>26</a:t>
            </a:fld>
            <a:endParaRPr lang="en-US" sz="1200">
              <a:solidFill>
                <a:prstClr val="black"/>
              </a:solidFill>
              <a:latin typeface="Calibri" charset="0"/>
            </a:endParaRPr>
          </a:p>
        </p:txBody>
      </p:sp>
    </p:spTree>
    <p:extLst>
      <p:ext uri="{BB962C8B-B14F-4D97-AF65-F5344CB8AC3E}">
        <p14:creationId xmlns:p14="http://schemas.microsoft.com/office/powerpoint/2010/main" val="30172636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7920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normAutofit fontScale="92500" lnSpcReduction="20000"/>
          </a:bodyPr>
          <a:lstStyle/>
          <a:p>
            <a:pPr>
              <a:lnSpc>
                <a:spcPct val="90000"/>
              </a:lnSpc>
            </a:pPr>
            <a:r>
              <a:rPr lang="en-GB" dirty="0" smtClean="0">
                <a:latin typeface="Calibri" charset="0"/>
              </a:rPr>
              <a:t>Data sharing is regularly cited as barrier to joint working. Lord Michael </a:t>
            </a:r>
            <a:r>
              <a:rPr lang="en-GB" dirty="0" err="1" smtClean="0">
                <a:latin typeface="Calibri" charset="0"/>
              </a:rPr>
              <a:t>Bichard</a:t>
            </a:r>
            <a:r>
              <a:rPr lang="en-GB" dirty="0" smtClean="0">
                <a:latin typeface="Calibri" charset="0"/>
              </a:rPr>
              <a:t> rightly talks about public servants remaining fearful of data sharing and that contradictions and inconsistencies make it difficult for public services to share information. </a:t>
            </a:r>
          </a:p>
          <a:p>
            <a:pPr>
              <a:lnSpc>
                <a:spcPct val="90000"/>
              </a:lnSpc>
            </a:pPr>
            <a:r>
              <a:rPr lang="en-GB" dirty="0" smtClean="0">
                <a:latin typeface="Calibri" charset="0"/>
              </a:rPr>
              <a:t>We are working with LAs and partners to help them to respond to this problem as we know that sharing is vital to provide the right public services. </a:t>
            </a:r>
          </a:p>
          <a:p>
            <a:pPr>
              <a:lnSpc>
                <a:spcPct val="90000"/>
              </a:lnSpc>
            </a:pPr>
            <a:r>
              <a:rPr lang="en-GB" dirty="0" smtClean="0">
                <a:latin typeface="Calibri" charset="0"/>
              </a:rPr>
              <a:t>Lack of trust, misunderstanding of the Data Protection Act and culture are the causes and these need to be overcome in order adequately meet the needs of families who of course don’t function in isolated pockets and need services built to meet their needs.</a:t>
            </a:r>
          </a:p>
          <a:p>
            <a:pPr>
              <a:lnSpc>
                <a:spcPct val="90000"/>
              </a:lnSpc>
            </a:pPr>
            <a:r>
              <a:rPr lang="en-GB" dirty="0" smtClean="0">
                <a:latin typeface="Calibri" charset="0"/>
              </a:rPr>
              <a:t>Local leaders need to bring together agencies with a </a:t>
            </a:r>
            <a:r>
              <a:rPr lang="en-GB" b="1" dirty="0" smtClean="0">
                <a:latin typeface="Calibri" charset="0"/>
              </a:rPr>
              <a:t>system of data collection</a:t>
            </a:r>
            <a:r>
              <a:rPr lang="en-GB" dirty="0" smtClean="0">
                <a:latin typeface="Calibri" charset="0"/>
              </a:rPr>
              <a:t> around the family that enables important information to be collected and shared as quickly, effectively and safely as possible.  We have some innovative and excellent solutions to support this difficult area. It is a massive area to resolve, but resolve it we must.  </a:t>
            </a:r>
          </a:p>
          <a:p>
            <a:pPr>
              <a:lnSpc>
                <a:spcPct val="90000"/>
              </a:lnSpc>
            </a:pPr>
            <a:r>
              <a:rPr lang="en-GB" dirty="0" smtClean="0">
                <a:latin typeface="Calibri" charset="0"/>
              </a:rPr>
              <a:t> </a:t>
            </a:r>
          </a:p>
          <a:p>
            <a:pPr>
              <a:lnSpc>
                <a:spcPct val="90000"/>
              </a:lnSpc>
            </a:pPr>
            <a:r>
              <a:rPr lang="en-GB" dirty="0" smtClean="0">
                <a:latin typeface="Calibri" charset="0"/>
              </a:rPr>
              <a:t>It is important that practitioners can share information appropriately as part of their day-today practice and do so confidently. We need to ensure that staff are educated in what, when, with whom and how information can be shared. Part of this is an understanding that there can be significant consequences to not sharing information as there can be to sharing information. We know from Serious Case reviews that lack of sharing information is cited over and over as a cause for concern in the way agencies fail in this regard.</a:t>
            </a:r>
          </a:p>
          <a:p>
            <a:pPr>
              <a:lnSpc>
                <a:spcPct val="90000"/>
              </a:lnSpc>
            </a:pPr>
            <a:r>
              <a:rPr lang="en-GB" dirty="0" smtClean="0">
                <a:latin typeface="Calibri" charset="0"/>
              </a:rPr>
              <a:t> </a:t>
            </a:r>
          </a:p>
          <a:p>
            <a:pPr>
              <a:lnSpc>
                <a:spcPct val="90000"/>
              </a:lnSpc>
            </a:pPr>
            <a:r>
              <a:rPr lang="en-GB" dirty="0" smtClean="0">
                <a:latin typeface="Calibri" charset="0"/>
              </a:rPr>
              <a:t>Some agencies are reticence about exposing their current data collection protocols and procedures to scrutiny. Some are anxious inter-agency governance . Others fear a </a:t>
            </a:r>
            <a:r>
              <a:rPr lang="en-GB" b="1" dirty="0" smtClean="0">
                <a:latin typeface="Calibri" charset="0"/>
              </a:rPr>
              <a:t>loss of control</a:t>
            </a:r>
            <a:r>
              <a:rPr lang="en-GB" dirty="0" smtClean="0">
                <a:latin typeface="Calibri" charset="0"/>
              </a:rPr>
              <a:t>. Strong leadership, demonstrating vision and commitment  is needed to surface and address concerns.  When providing our partnership assessments and training support we emphasise the importance of relationships, governance and courage. </a:t>
            </a:r>
          </a:p>
          <a:p>
            <a:pPr>
              <a:lnSpc>
                <a:spcPct val="90000"/>
              </a:lnSpc>
            </a:pPr>
            <a:r>
              <a:rPr lang="en-GB" dirty="0" smtClean="0">
                <a:latin typeface="Calibri" charset="0"/>
              </a:rPr>
              <a:t>Only then can agencies move towards a point where front-line teams have controlled access to data held across a partnership and are empowered to broker multi-agency support for vulnerable families as needs dictate.</a:t>
            </a:r>
          </a:p>
          <a:p>
            <a:pPr>
              <a:lnSpc>
                <a:spcPct val="90000"/>
              </a:lnSpc>
            </a:pPr>
            <a:r>
              <a:rPr lang="en-GB" dirty="0" smtClean="0">
                <a:latin typeface="Calibri" charset="0"/>
              </a:rPr>
              <a:t> </a:t>
            </a:r>
          </a:p>
          <a:p>
            <a:pPr>
              <a:lnSpc>
                <a:spcPct val="90000"/>
              </a:lnSpc>
            </a:pPr>
            <a:r>
              <a:rPr lang="en-GB" dirty="0" smtClean="0">
                <a:latin typeface="Calibri" charset="0"/>
              </a:rPr>
              <a:t>We also need to ensure that agencies invest time in talking to other agencies about roles, responsibilities and information held. This also pays dividends in overcoming issues of trust, also cited as a key barrier to effective information sharing</a:t>
            </a:r>
          </a:p>
          <a:p>
            <a:pPr>
              <a:lnSpc>
                <a:spcPct val="90000"/>
              </a:lnSpc>
            </a:pPr>
            <a:endParaRPr lang="en-GB" dirty="0" smtClean="0">
              <a:latin typeface="Calibri" charset="0"/>
            </a:endParaRPr>
          </a:p>
          <a:p>
            <a:pPr>
              <a:lnSpc>
                <a:spcPct val="90000"/>
              </a:lnSpc>
            </a:pPr>
            <a:endParaRPr lang="en-GB" dirty="0" smtClean="0">
              <a:latin typeface="Calibri" charset="0"/>
            </a:endParaRPr>
          </a:p>
          <a:p>
            <a:endParaRPr lang="en-GB" dirty="0">
              <a:latin typeface="Calibri" charset="0"/>
              <a:ea typeface="MS PGothic" charset="0"/>
            </a:endParaRPr>
          </a:p>
        </p:txBody>
      </p:sp>
      <p:sp>
        <p:nvSpPr>
          <p:cNvPr id="17920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300">
                <a:solidFill>
                  <a:schemeClr val="tx1"/>
                </a:solidFill>
                <a:latin typeface="Arial" charset="0"/>
                <a:ea typeface="MS PGothic" charset="0"/>
                <a:cs typeface="MS PGothic" charset="0"/>
              </a:defRPr>
            </a:lvl1pPr>
            <a:lvl2pPr marL="708106" indent="-272348">
              <a:defRPr sz="2300">
                <a:solidFill>
                  <a:schemeClr val="tx1"/>
                </a:solidFill>
                <a:latin typeface="Arial" charset="0"/>
                <a:ea typeface="MS PGothic" charset="0"/>
                <a:cs typeface="MS PGothic" charset="0"/>
              </a:defRPr>
            </a:lvl2pPr>
            <a:lvl3pPr marL="1089393" indent="-217879">
              <a:defRPr sz="2300">
                <a:solidFill>
                  <a:schemeClr val="tx1"/>
                </a:solidFill>
                <a:latin typeface="Arial" charset="0"/>
                <a:ea typeface="MS PGothic" charset="0"/>
                <a:cs typeface="MS PGothic" charset="0"/>
              </a:defRPr>
            </a:lvl3pPr>
            <a:lvl4pPr marL="1525151" indent="-217879">
              <a:defRPr sz="2300">
                <a:solidFill>
                  <a:schemeClr val="tx1"/>
                </a:solidFill>
                <a:latin typeface="Arial" charset="0"/>
                <a:ea typeface="MS PGothic" charset="0"/>
                <a:cs typeface="MS PGothic" charset="0"/>
              </a:defRPr>
            </a:lvl4pPr>
            <a:lvl5pPr marL="1960908" indent="-217879">
              <a:defRPr sz="2300">
                <a:solidFill>
                  <a:schemeClr val="tx1"/>
                </a:solidFill>
                <a:latin typeface="Arial" charset="0"/>
                <a:ea typeface="MS PGothic" charset="0"/>
                <a:cs typeface="MS PGothic" charset="0"/>
              </a:defRPr>
            </a:lvl5pPr>
            <a:lvl6pPr marL="2396665" indent="-217879" eaLnBrk="0" fontAlgn="base" hangingPunct="0">
              <a:spcBef>
                <a:spcPct val="0"/>
              </a:spcBef>
              <a:spcAft>
                <a:spcPct val="0"/>
              </a:spcAft>
              <a:defRPr sz="2300">
                <a:solidFill>
                  <a:schemeClr val="tx1"/>
                </a:solidFill>
                <a:latin typeface="Arial" charset="0"/>
                <a:ea typeface="MS PGothic" charset="0"/>
                <a:cs typeface="MS PGothic" charset="0"/>
              </a:defRPr>
            </a:lvl6pPr>
            <a:lvl7pPr marL="2832423" indent="-217879" eaLnBrk="0" fontAlgn="base" hangingPunct="0">
              <a:spcBef>
                <a:spcPct val="0"/>
              </a:spcBef>
              <a:spcAft>
                <a:spcPct val="0"/>
              </a:spcAft>
              <a:defRPr sz="2300">
                <a:solidFill>
                  <a:schemeClr val="tx1"/>
                </a:solidFill>
                <a:latin typeface="Arial" charset="0"/>
                <a:ea typeface="MS PGothic" charset="0"/>
                <a:cs typeface="MS PGothic" charset="0"/>
              </a:defRPr>
            </a:lvl7pPr>
            <a:lvl8pPr marL="3268180" indent="-217879" eaLnBrk="0" fontAlgn="base" hangingPunct="0">
              <a:spcBef>
                <a:spcPct val="0"/>
              </a:spcBef>
              <a:spcAft>
                <a:spcPct val="0"/>
              </a:spcAft>
              <a:defRPr sz="2300">
                <a:solidFill>
                  <a:schemeClr val="tx1"/>
                </a:solidFill>
                <a:latin typeface="Arial" charset="0"/>
                <a:ea typeface="MS PGothic" charset="0"/>
                <a:cs typeface="MS PGothic" charset="0"/>
              </a:defRPr>
            </a:lvl8pPr>
            <a:lvl9pPr marL="3703937" indent="-217879" eaLnBrk="0" fontAlgn="base" hangingPunct="0">
              <a:spcBef>
                <a:spcPct val="0"/>
              </a:spcBef>
              <a:spcAft>
                <a:spcPct val="0"/>
              </a:spcAft>
              <a:defRPr sz="2300">
                <a:solidFill>
                  <a:schemeClr val="tx1"/>
                </a:solidFill>
                <a:latin typeface="Arial" charset="0"/>
                <a:ea typeface="MS PGothic" charset="0"/>
                <a:cs typeface="MS PGothic" charset="0"/>
              </a:defRPr>
            </a:lvl9pPr>
          </a:lstStyle>
          <a:p>
            <a:fld id="{FC710202-B210-3F42-9782-DCDCEEB2B87C}" type="slidenum">
              <a:rPr lang="en-US" sz="1200">
                <a:solidFill>
                  <a:prstClr val="black"/>
                </a:solidFill>
                <a:latin typeface="Calibri" charset="0"/>
              </a:rPr>
              <a:pPr/>
              <a:t>27</a:t>
            </a:fld>
            <a:endParaRPr lang="en-US" sz="1200">
              <a:solidFill>
                <a:prstClr val="black"/>
              </a:solidFill>
              <a:latin typeface="Calibri" charset="0"/>
            </a:endParaRPr>
          </a:p>
        </p:txBody>
      </p:sp>
    </p:spTree>
    <p:extLst>
      <p:ext uri="{BB962C8B-B14F-4D97-AF65-F5344CB8AC3E}">
        <p14:creationId xmlns:p14="http://schemas.microsoft.com/office/powerpoint/2010/main" val="38811876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7920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GB">
              <a:latin typeface="Calibri" charset="0"/>
              <a:ea typeface="MS PGothic" charset="0"/>
            </a:endParaRPr>
          </a:p>
        </p:txBody>
      </p:sp>
      <p:sp>
        <p:nvSpPr>
          <p:cNvPr id="17920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300">
                <a:solidFill>
                  <a:schemeClr val="tx1"/>
                </a:solidFill>
                <a:latin typeface="Arial" charset="0"/>
                <a:ea typeface="MS PGothic" charset="0"/>
                <a:cs typeface="MS PGothic" charset="0"/>
              </a:defRPr>
            </a:lvl1pPr>
            <a:lvl2pPr marL="708106" indent="-272348">
              <a:defRPr sz="2300">
                <a:solidFill>
                  <a:schemeClr val="tx1"/>
                </a:solidFill>
                <a:latin typeface="Arial" charset="0"/>
                <a:ea typeface="MS PGothic" charset="0"/>
                <a:cs typeface="MS PGothic" charset="0"/>
              </a:defRPr>
            </a:lvl2pPr>
            <a:lvl3pPr marL="1089393" indent="-217879">
              <a:defRPr sz="2300">
                <a:solidFill>
                  <a:schemeClr val="tx1"/>
                </a:solidFill>
                <a:latin typeface="Arial" charset="0"/>
                <a:ea typeface="MS PGothic" charset="0"/>
                <a:cs typeface="MS PGothic" charset="0"/>
              </a:defRPr>
            </a:lvl3pPr>
            <a:lvl4pPr marL="1525151" indent="-217879">
              <a:defRPr sz="2300">
                <a:solidFill>
                  <a:schemeClr val="tx1"/>
                </a:solidFill>
                <a:latin typeface="Arial" charset="0"/>
                <a:ea typeface="MS PGothic" charset="0"/>
                <a:cs typeface="MS PGothic" charset="0"/>
              </a:defRPr>
            </a:lvl4pPr>
            <a:lvl5pPr marL="1960908" indent="-217879">
              <a:defRPr sz="2300">
                <a:solidFill>
                  <a:schemeClr val="tx1"/>
                </a:solidFill>
                <a:latin typeface="Arial" charset="0"/>
                <a:ea typeface="MS PGothic" charset="0"/>
                <a:cs typeface="MS PGothic" charset="0"/>
              </a:defRPr>
            </a:lvl5pPr>
            <a:lvl6pPr marL="2396665" indent="-217879" eaLnBrk="0" fontAlgn="base" hangingPunct="0">
              <a:spcBef>
                <a:spcPct val="0"/>
              </a:spcBef>
              <a:spcAft>
                <a:spcPct val="0"/>
              </a:spcAft>
              <a:defRPr sz="2300">
                <a:solidFill>
                  <a:schemeClr val="tx1"/>
                </a:solidFill>
                <a:latin typeface="Arial" charset="0"/>
                <a:ea typeface="MS PGothic" charset="0"/>
                <a:cs typeface="MS PGothic" charset="0"/>
              </a:defRPr>
            </a:lvl6pPr>
            <a:lvl7pPr marL="2832423" indent="-217879" eaLnBrk="0" fontAlgn="base" hangingPunct="0">
              <a:spcBef>
                <a:spcPct val="0"/>
              </a:spcBef>
              <a:spcAft>
                <a:spcPct val="0"/>
              </a:spcAft>
              <a:defRPr sz="2300">
                <a:solidFill>
                  <a:schemeClr val="tx1"/>
                </a:solidFill>
                <a:latin typeface="Arial" charset="0"/>
                <a:ea typeface="MS PGothic" charset="0"/>
                <a:cs typeface="MS PGothic" charset="0"/>
              </a:defRPr>
            </a:lvl7pPr>
            <a:lvl8pPr marL="3268180" indent="-217879" eaLnBrk="0" fontAlgn="base" hangingPunct="0">
              <a:spcBef>
                <a:spcPct val="0"/>
              </a:spcBef>
              <a:spcAft>
                <a:spcPct val="0"/>
              </a:spcAft>
              <a:defRPr sz="2300">
                <a:solidFill>
                  <a:schemeClr val="tx1"/>
                </a:solidFill>
                <a:latin typeface="Arial" charset="0"/>
                <a:ea typeface="MS PGothic" charset="0"/>
                <a:cs typeface="MS PGothic" charset="0"/>
              </a:defRPr>
            </a:lvl8pPr>
            <a:lvl9pPr marL="3703937" indent="-217879" eaLnBrk="0" fontAlgn="base" hangingPunct="0">
              <a:spcBef>
                <a:spcPct val="0"/>
              </a:spcBef>
              <a:spcAft>
                <a:spcPct val="0"/>
              </a:spcAft>
              <a:defRPr sz="2300">
                <a:solidFill>
                  <a:schemeClr val="tx1"/>
                </a:solidFill>
                <a:latin typeface="Arial" charset="0"/>
                <a:ea typeface="MS PGothic" charset="0"/>
                <a:cs typeface="MS PGothic" charset="0"/>
              </a:defRPr>
            </a:lvl9pPr>
          </a:lstStyle>
          <a:p>
            <a:fld id="{FC710202-B210-3F42-9782-DCDCEEB2B87C}" type="slidenum">
              <a:rPr lang="en-US" sz="1200">
                <a:solidFill>
                  <a:prstClr val="black"/>
                </a:solidFill>
                <a:latin typeface="Calibri" charset="0"/>
              </a:rPr>
              <a:pPr/>
              <a:t>28</a:t>
            </a:fld>
            <a:endParaRPr lang="en-US" sz="1200">
              <a:solidFill>
                <a:prstClr val="black"/>
              </a:solidFill>
              <a:latin typeface="Calibri" charset="0"/>
            </a:endParaRPr>
          </a:p>
        </p:txBody>
      </p:sp>
    </p:spTree>
    <p:extLst>
      <p:ext uri="{BB962C8B-B14F-4D97-AF65-F5344CB8AC3E}">
        <p14:creationId xmlns:p14="http://schemas.microsoft.com/office/powerpoint/2010/main" val="20342311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7826"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000" b="1" dirty="0" smtClean="0">
                <a:latin typeface="Calibri" charset="0"/>
                <a:ea typeface="MS PGothic" charset="0"/>
              </a:rPr>
              <a:t> The ITT might not say it but at the first meeting you know – the evaluation if nothing else has to show that the intervention is cost-effective.</a:t>
            </a:r>
            <a:endParaRPr lang="en-GB" sz="800" b="1" dirty="0" smtClean="0">
              <a:latin typeface="Calibri" charset="0"/>
              <a:ea typeface="MS PGothic" charset="0"/>
            </a:endParaRPr>
          </a:p>
          <a:p>
            <a:endParaRPr lang="en-GB" sz="1000" b="1" dirty="0">
              <a:latin typeface="Calibri" charset="0"/>
              <a:ea typeface="MS PGothic" charset="0"/>
            </a:endParaRPr>
          </a:p>
        </p:txBody>
      </p:sp>
    </p:spTree>
    <p:extLst>
      <p:ext uri="{BB962C8B-B14F-4D97-AF65-F5344CB8AC3E}">
        <p14:creationId xmlns:p14="http://schemas.microsoft.com/office/powerpoint/2010/main" val="32165396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1682"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GB" b="1">
                <a:latin typeface="Calibri" charset="0"/>
                <a:ea typeface="MS PGothic" charset="0"/>
              </a:rPr>
              <a:t> </a:t>
            </a:r>
            <a:endParaRPr lang="en-GB" sz="1000" b="1">
              <a:latin typeface="Calibri" charset="0"/>
              <a:ea typeface="MS PGothic" charset="0"/>
            </a:endParaRPr>
          </a:p>
        </p:txBody>
      </p:sp>
    </p:spTree>
    <p:extLst>
      <p:ext uri="{BB962C8B-B14F-4D97-AF65-F5344CB8AC3E}">
        <p14:creationId xmlns:p14="http://schemas.microsoft.com/office/powerpoint/2010/main" val="33216949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7826"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GB" sz="1000" b="1" dirty="0" smtClean="0">
                <a:latin typeface="Calibri" charset="0"/>
                <a:ea typeface="MS PGothic" charset="0"/>
              </a:rPr>
              <a:t>Give example of NICE and modelling of effectiveness of medicine review</a:t>
            </a:r>
            <a:endParaRPr lang="en-GB" sz="1000" b="1" dirty="0">
              <a:latin typeface="Calibri" charset="0"/>
              <a:ea typeface="MS PGothic" charset="0"/>
            </a:endParaRPr>
          </a:p>
        </p:txBody>
      </p:sp>
    </p:spTree>
    <p:extLst>
      <p:ext uri="{BB962C8B-B14F-4D97-AF65-F5344CB8AC3E}">
        <p14:creationId xmlns:p14="http://schemas.microsoft.com/office/powerpoint/2010/main" val="14542993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15AC6DB-26FB-4D14-BF70-3A636EF9A4B6}"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39136898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1682"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GB" sz="1000" b="1" baseline="0" dirty="0" smtClean="0">
                <a:latin typeface="Calibri" charset="0"/>
                <a:ea typeface="MS PGothic" charset="0"/>
              </a:rPr>
              <a:t>What are your teams and colleagues saying about training and training challenges – 5 minute input from the audience</a:t>
            </a:r>
            <a:endParaRPr lang="en-GB" sz="1000" b="1" dirty="0" smtClean="0">
              <a:latin typeface="Calibri" charset="0"/>
              <a:ea typeface="MS PGothic" charset="0"/>
            </a:endParaRPr>
          </a:p>
          <a:p>
            <a:pPr marL="0" indent="0">
              <a:buFont typeface="Arial" panose="020B0604020202020204" pitchFamily="34" charset="0"/>
              <a:buNone/>
            </a:pPr>
            <a:endParaRPr lang="en-GB" sz="1000" b="1" dirty="0" smtClean="0">
              <a:latin typeface="Calibri" charset="0"/>
              <a:ea typeface="MS PGothic" charset="0"/>
            </a:endParaRPr>
          </a:p>
          <a:p>
            <a:r>
              <a:rPr lang="en-GB" sz="1000" b="1" dirty="0" smtClean="0">
                <a:latin typeface="Calibri" charset="0"/>
                <a:ea typeface="MS PGothic" charset="0"/>
              </a:rPr>
              <a:t>This</a:t>
            </a:r>
            <a:r>
              <a:rPr lang="en-GB" sz="1000" b="1" baseline="0" dirty="0" smtClean="0">
                <a:latin typeface="Calibri" charset="0"/>
                <a:ea typeface="MS PGothic" charset="0"/>
              </a:rPr>
              <a:t> will allow you to get a feel for training issues and what people are looking for</a:t>
            </a:r>
            <a:endParaRPr lang="en-GB" sz="1000" b="1" dirty="0" smtClean="0">
              <a:latin typeface="Calibri" charset="0"/>
              <a:ea typeface="MS PGothic" charset="0"/>
            </a:endParaRPr>
          </a:p>
          <a:p>
            <a:endParaRPr lang="en-GB" sz="1000" b="1" dirty="0" smtClean="0">
              <a:latin typeface="Calibri" charset="0"/>
              <a:ea typeface="MS PGothic" charset="0"/>
            </a:endParaRPr>
          </a:p>
          <a:p>
            <a:r>
              <a:rPr lang="en-GB" sz="1000" b="1" dirty="0" smtClean="0">
                <a:latin typeface="Calibri" charset="0"/>
                <a:ea typeface="MS PGothic" charset="0"/>
              </a:rPr>
              <a:t>This will allow you to confirm or add too the next stage of – what messages</a:t>
            </a:r>
            <a:r>
              <a:rPr lang="en-GB" sz="1000" b="1" baseline="0" dirty="0" smtClean="0">
                <a:latin typeface="Calibri" charset="0"/>
                <a:ea typeface="MS PGothic" charset="0"/>
              </a:rPr>
              <a:t> from staff that you are hearing</a:t>
            </a:r>
            <a:endParaRPr lang="en-GB" sz="1000" b="1" dirty="0">
              <a:latin typeface="Calibri" charset="0"/>
              <a:ea typeface="MS PGothic" charset="0"/>
            </a:endParaRPr>
          </a:p>
        </p:txBody>
      </p:sp>
    </p:spTree>
    <p:extLst>
      <p:ext uri="{BB962C8B-B14F-4D97-AF65-F5344CB8AC3E}">
        <p14:creationId xmlns:p14="http://schemas.microsoft.com/office/powerpoint/2010/main" val="30825367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15AC6DB-26FB-4D14-BF70-3A636EF9A4B6}"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39329955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15AC6DB-26FB-4D14-BF70-3A636EF9A4B6}"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10495895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15AC6DB-26FB-4D14-BF70-3A636EF9A4B6}"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25553486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15AC6DB-26FB-4D14-BF70-3A636EF9A4B6}"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val="30798942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15AC6DB-26FB-4D14-BF70-3A636EF9A4B6}"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val="12807960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15AC6DB-26FB-4D14-BF70-3A636EF9A4B6}"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10444043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8125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GB" dirty="0">
              <a:latin typeface="Calibri" charset="0"/>
              <a:ea typeface="MS PGothic" charset="0"/>
            </a:endParaRPr>
          </a:p>
        </p:txBody>
      </p:sp>
      <p:sp>
        <p:nvSpPr>
          <p:cNvPr id="18125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300">
                <a:solidFill>
                  <a:schemeClr val="tx1"/>
                </a:solidFill>
                <a:latin typeface="Arial" charset="0"/>
                <a:ea typeface="MS PGothic" charset="0"/>
                <a:cs typeface="MS PGothic" charset="0"/>
              </a:defRPr>
            </a:lvl1pPr>
            <a:lvl2pPr marL="708106" indent="-272348">
              <a:defRPr sz="2300">
                <a:solidFill>
                  <a:schemeClr val="tx1"/>
                </a:solidFill>
                <a:latin typeface="Arial" charset="0"/>
                <a:ea typeface="MS PGothic" charset="0"/>
                <a:cs typeface="MS PGothic" charset="0"/>
              </a:defRPr>
            </a:lvl2pPr>
            <a:lvl3pPr marL="1089393" indent="-217879">
              <a:defRPr sz="2300">
                <a:solidFill>
                  <a:schemeClr val="tx1"/>
                </a:solidFill>
                <a:latin typeface="Arial" charset="0"/>
                <a:ea typeface="MS PGothic" charset="0"/>
                <a:cs typeface="MS PGothic" charset="0"/>
              </a:defRPr>
            </a:lvl3pPr>
            <a:lvl4pPr marL="1525151" indent="-217879">
              <a:defRPr sz="2300">
                <a:solidFill>
                  <a:schemeClr val="tx1"/>
                </a:solidFill>
                <a:latin typeface="Arial" charset="0"/>
                <a:ea typeface="MS PGothic" charset="0"/>
                <a:cs typeface="MS PGothic" charset="0"/>
              </a:defRPr>
            </a:lvl4pPr>
            <a:lvl5pPr marL="1960908" indent="-217879">
              <a:defRPr sz="2300">
                <a:solidFill>
                  <a:schemeClr val="tx1"/>
                </a:solidFill>
                <a:latin typeface="Arial" charset="0"/>
                <a:ea typeface="MS PGothic" charset="0"/>
                <a:cs typeface="MS PGothic" charset="0"/>
              </a:defRPr>
            </a:lvl5pPr>
            <a:lvl6pPr marL="2396665" indent="-217879" eaLnBrk="0" fontAlgn="base" hangingPunct="0">
              <a:spcBef>
                <a:spcPct val="0"/>
              </a:spcBef>
              <a:spcAft>
                <a:spcPct val="0"/>
              </a:spcAft>
              <a:defRPr sz="2300">
                <a:solidFill>
                  <a:schemeClr val="tx1"/>
                </a:solidFill>
                <a:latin typeface="Arial" charset="0"/>
                <a:ea typeface="MS PGothic" charset="0"/>
                <a:cs typeface="MS PGothic" charset="0"/>
              </a:defRPr>
            </a:lvl6pPr>
            <a:lvl7pPr marL="2832423" indent="-217879" eaLnBrk="0" fontAlgn="base" hangingPunct="0">
              <a:spcBef>
                <a:spcPct val="0"/>
              </a:spcBef>
              <a:spcAft>
                <a:spcPct val="0"/>
              </a:spcAft>
              <a:defRPr sz="2300">
                <a:solidFill>
                  <a:schemeClr val="tx1"/>
                </a:solidFill>
                <a:latin typeface="Arial" charset="0"/>
                <a:ea typeface="MS PGothic" charset="0"/>
                <a:cs typeface="MS PGothic" charset="0"/>
              </a:defRPr>
            </a:lvl7pPr>
            <a:lvl8pPr marL="3268180" indent="-217879" eaLnBrk="0" fontAlgn="base" hangingPunct="0">
              <a:spcBef>
                <a:spcPct val="0"/>
              </a:spcBef>
              <a:spcAft>
                <a:spcPct val="0"/>
              </a:spcAft>
              <a:defRPr sz="2300">
                <a:solidFill>
                  <a:schemeClr val="tx1"/>
                </a:solidFill>
                <a:latin typeface="Arial" charset="0"/>
                <a:ea typeface="MS PGothic" charset="0"/>
                <a:cs typeface="MS PGothic" charset="0"/>
              </a:defRPr>
            </a:lvl8pPr>
            <a:lvl9pPr marL="3703937" indent="-217879" eaLnBrk="0" fontAlgn="base" hangingPunct="0">
              <a:spcBef>
                <a:spcPct val="0"/>
              </a:spcBef>
              <a:spcAft>
                <a:spcPct val="0"/>
              </a:spcAft>
              <a:defRPr sz="2300">
                <a:solidFill>
                  <a:schemeClr val="tx1"/>
                </a:solidFill>
                <a:latin typeface="Arial" charset="0"/>
                <a:ea typeface="MS PGothic" charset="0"/>
                <a:cs typeface="MS PGothic" charset="0"/>
              </a:defRPr>
            </a:lvl9pPr>
          </a:lstStyle>
          <a:p>
            <a:fld id="{7783659A-B53F-FF4F-B50B-28AD0FCF1997}" type="slidenum">
              <a:rPr lang="en-US" sz="1200">
                <a:solidFill>
                  <a:prstClr val="black"/>
                </a:solidFill>
                <a:latin typeface="Calibri" charset="0"/>
              </a:rPr>
              <a:pPr/>
              <a:t>42</a:t>
            </a:fld>
            <a:endParaRPr lang="en-US" sz="1200">
              <a:solidFill>
                <a:prstClr val="black"/>
              </a:solidFill>
              <a:latin typeface="Calibri" charset="0"/>
            </a:endParaRPr>
          </a:p>
        </p:txBody>
      </p:sp>
    </p:spTree>
    <p:extLst>
      <p:ext uri="{BB962C8B-B14F-4D97-AF65-F5344CB8AC3E}">
        <p14:creationId xmlns:p14="http://schemas.microsoft.com/office/powerpoint/2010/main" val="33850634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1682"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GB" b="1">
                <a:latin typeface="Calibri" charset="0"/>
                <a:ea typeface="MS PGothic" charset="0"/>
              </a:rPr>
              <a:t> </a:t>
            </a:r>
            <a:endParaRPr lang="en-GB" sz="1000" b="1">
              <a:latin typeface="Calibri" charset="0"/>
              <a:ea typeface="MS PGothic" charset="0"/>
            </a:endParaRPr>
          </a:p>
        </p:txBody>
      </p:sp>
    </p:spTree>
    <p:extLst>
      <p:ext uri="{BB962C8B-B14F-4D97-AF65-F5344CB8AC3E}">
        <p14:creationId xmlns:p14="http://schemas.microsoft.com/office/powerpoint/2010/main" val="328026639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15AC6DB-26FB-4D14-BF70-3A636EF9A4B6}" type="slidenum">
              <a:rPr lang="en-US" smtClean="0">
                <a:solidFill>
                  <a:prstClr val="black"/>
                </a:solidFill>
              </a:rPr>
              <a:pPr/>
              <a:t>43</a:t>
            </a:fld>
            <a:endParaRPr lang="en-US" dirty="0">
              <a:solidFill>
                <a:prstClr val="black"/>
              </a:solidFill>
            </a:endParaRPr>
          </a:p>
        </p:txBody>
      </p:sp>
    </p:spTree>
    <p:extLst>
      <p:ext uri="{BB962C8B-B14F-4D97-AF65-F5344CB8AC3E}">
        <p14:creationId xmlns:p14="http://schemas.microsoft.com/office/powerpoint/2010/main" val="34519844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5AC6DB-26FB-4D14-BF70-3A636EF9A4B6}" type="slidenum">
              <a:rPr lang="en-US" smtClean="0"/>
              <a:t>44</a:t>
            </a:fld>
            <a:endParaRPr lang="en-US"/>
          </a:p>
        </p:txBody>
      </p:sp>
    </p:spTree>
    <p:extLst>
      <p:ext uri="{BB962C8B-B14F-4D97-AF65-F5344CB8AC3E}">
        <p14:creationId xmlns:p14="http://schemas.microsoft.com/office/powerpoint/2010/main" val="30085957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1682"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GB" b="1">
                <a:latin typeface="Calibri" charset="0"/>
                <a:ea typeface="MS PGothic" charset="0"/>
              </a:rPr>
              <a:t> </a:t>
            </a:r>
            <a:endParaRPr lang="en-GB" sz="1000" b="1">
              <a:latin typeface="Calibri" charset="0"/>
              <a:ea typeface="MS PGothic" charset="0"/>
            </a:endParaRPr>
          </a:p>
        </p:txBody>
      </p:sp>
    </p:spTree>
    <p:extLst>
      <p:ext uri="{BB962C8B-B14F-4D97-AF65-F5344CB8AC3E}">
        <p14:creationId xmlns:p14="http://schemas.microsoft.com/office/powerpoint/2010/main" val="37612456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1682"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GB" b="1" dirty="0" smtClean="0">
                <a:latin typeface="Calibri" charset="0"/>
                <a:ea typeface="MS PGothic" charset="0"/>
              </a:rPr>
              <a:t>Help people to understand who is in the room and their</a:t>
            </a:r>
            <a:r>
              <a:rPr lang="en-GB" b="1" baseline="0" dirty="0" smtClean="0">
                <a:latin typeface="Calibri" charset="0"/>
                <a:ea typeface="MS PGothic" charset="0"/>
              </a:rPr>
              <a:t> reason for choosing this workshop.</a:t>
            </a:r>
          </a:p>
          <a:p>
            <a:endParaRPr lang="en-GB" b="1" baseline="0" dirty="0" smtClean="0">
              <a:latin typeface="Calibri" charset="0"/>
              <a:ea typeface="MS PGothic" charset="0"/>
            </a:endParaRPr>
          </a:p>
          <a:p>
            <a:r>
              <a:rPr lang="en-GB" b="1" baseline="0" dirty="0" smtClean="0">
                <a:latin typeface="Calibri" charset="0"/>
                <a:ea typeface="MS PGothic" charset="0"/>
              </a:rPr>
              <a:t>It will allow you to interact with the room at an early stage. </a:t>
            </a:r>
          </a:p>
          <a:p>
            <a:endParaRPr lang="en-GB" b="1" baseline="0" dirty="0" smtClean="0">
              <a:latin typeface="Calibri" charset="0"/>
              <a:ea typeface="MS PGothic" charset="0"/>
            </a:endParaRPr>
          </a:p>
          <a:p>
            <a:r>
              <a:rPr lang="en-GB" b="1" baseline="0" dirty="0" smtClean="0">
                <a:latin typeface="Calibri" charset="0"/>
                <a:ea typeface="MS PGothic" charset="0"/>
              </a:rPr>
              <a:t>This will also help you understand where people are on the agenda – experienced or new to it. It will also allow you to direct some of your talk to individuals making the presentation more personable.</a:t>
            </a:r>
          </a:p>
          <a:p>
            <a:endParaRPr lang="en-GB" sz="1000" b="1" baseline="0" dirty="0" smtClean="0">
              <a:latin typeface="Calibri" charset="0"/>
              <a:ea typeface="MS PGothic" charset="0"/>
            </a:endParaRPr>
          </a:p>
          <a:p>
            <a:r>
              <a:rPr lang="en-GB" sz="1000" b="1" baseline="0" dirty="0" smtClean="0">
                <a:latin typeface="Calibri" charset="0"/>
                <a:ea typeface="MS PGothic" charset="0"/>
              </a:rPr>
              <a:t>It will forearm you if there are any idiots who may be difficult.</a:t>
            </a:r>
          </a:p>
          <a:p>
            <a:endParaRPr lang="en-GB" sz="1000" b="1" baseline="0" dirty="0" smtClean="0">
              <a:latin typeface="Calibri" charset="0"/>
              <a:ea typeface="MS PGothic" charset="0"/>
            </a:endParaRPr>
          </a:p>
          <a:p>
            <a:r>
              <a:rPr lang="en-GB" sz="1000" b="1" baseline="0" dirty="0" smtClean="0">
                <a:latin typeface="Calibri" charset="0"/>
                <a:ea typeface="MS PGothic" charset="0"/>
              </a:rPr>
              <a:t>10 minutes</a:t>
            </a:r>
            <a:endParaRPr lang="en-GB" sz="1000" b="1" dirty="0">
              <a:latin typeface="Calibri" charset="0"/>
              <a:ea typeface="MS PGothic" charset="0"/>
            </a:endParaRPr>
          </a:p>
        </p:txBody>
      </p:sp>
    </p:spTree>
    <p:extLst>
      <p:ext uri="{BB962C8B-B14F-4D97-AF65-F5344CB8AC3E}">
        <p14:creationId xmlns:p14="http://schemas.microsoft.com/office/powerpoint/2010/main" val="36059527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1682"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GB" b="1">
                <a:latin typeface="Calibri" charset="0"/>
                <a:ea typeface="MS PGothic" charset="0"/>
              </a:rPr>
              <a:t> </a:t>
            </a:r>
            <a:endParaRPr lang="en-GB" sz="1000" b="1">
              <a:latin typeface="Calibri" charset="0"/>
              <a:ea typeface="MS PGothic" charset="0"/>
            </a:endParaRPr>
          </a:p>
        </p:txBody>
      </p:sp>
    </p:spTree>
    <p:extLst>
      <p:ext uri="{BB962C8B-B14F-4D97-AF65-F5344CB8AC3E}">
        <p14:creationId xmlns:p14="http://schemas.microsoft.com/office/powerpoint/2010/main" val="24392556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1571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GB">
                <a:latin typeface="Calibri" charset="0"/>
                <a:ea typeface="MS PGothic" charset="0"/>
              </a:rPr>
              <a:t>Shelter – intensive support</a:t>
            </a:r>
          </a:p>
          <a:p>
            <a:r>
              <a:rPr lang="en-GB">
                <a:latin typeface="Calibri" charset="0"/>
                <a:ea typeface="MS PGothic" charset="0"/>
              </a:rPr>
              <a:t>Kinear – Cost calc</a:t>
            </a:r>
          </a:p>
        </p:txBody>
      </p:sp>
      <p:sp>
        <p:nvSpPr>
          <p:cNvPr id="11571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08106" indent="-272348">
              <a:defRPr>
                <a:solidFill>
                  <a:schemeClr val="tx1"/>
                </a:solidFill>
                <a:latin typeface="Arial" charset="0"/>
                <a:ea typeface="MS PGothic" charset="0"/>
                <a:cs typeface="MS PGothic" charset="0"/>
              </a:defRPr>
            </a:lvl2pPr>
            <a:lvl3pPr marL="1089393" indent="-217879">
              <a:defRPr>
                <a:solidFill>
                  <a:schemeClr val="tx1"/>
                </a:solidFill>
                <a:latin typeface="Arial" charset="0"/>
                <a:ea typeface="MS PGothic" charset="0"/>
                <a:cs typeface="MS PGothic" charset="0"/>
              </a:defRPr>
            </a:lvl3pPr>
            <a:lvl4pPr marL="1525151" indent="-217879">
              <a:defRPr>
                <a:solidFill>
                  <a:schemeClr val="tx1"/>
                </a:solidFill>
                <a:latin typeface="Arial" charset="0"/>
                <a:ea typeface="MS PGothic" charset="0"/>
                <a:cs typeface="MS PGothic" charset="0"/>
              </a:defRPr>
            </a:lvl4pPr>
            <a:lvl5pPr marL="1960908" indent="-217879">
              <a:defRPr>
                <a:solidFill>
                  <a:schemeClr val="tx1"/>
                </a:solidFill>
                <a:latin typeface="Arial" charset="0"/>
                <a:ea typeface="MS PGothic" charset="0"/>
                <a:cs typeface="MS PGothic" charset="0"/>
              </a:defRPr>
            </a:lvl5pPr>
            <a:lvl6pPr marL="2396665" indent="-217879" eaLnBrk="0" fontAlgn="base" hangingPunct="0">
              <a:spcBef>
                <a:spcPct val="0"/>
              </a:spcBef>
              <a:spcAft>
                <a:spcPct val="0"/>
              </a:spcAft>
              <a:defRPr>
                <a:solidFill>
                  <a:schemeClr val="tx1"/>
                </a:solidFill>
                <a:latin typeface="Arial" charset="0"/>
                <a:ea typeface="MS PGothic" charset="0"/>
                <a:cs typeface="MS PGothic" charset="0"/>
              </a:defRPr>
            </a:lvl6pPr>
            <a:lvl7pPr marL="2832423" indent="-217879" eaLnBrk="0" fontAlgn="base" hangingPunct="0">
              <a:spcBef>
                <a:spcPct val="0"/>
              </a:spcBef>
              <a:spcAft>
                <a:spcPct val="0"/>
              </a:spcAft>
              <a:defRPr>
                <a:solidFill>
                  <a:schemeClr val="tx1"/>
                </a:solidFill>
                <a:latin typeface="Arial" charset="0"/>
                <a:ea typeface="MS PGothic" charset="0"/>
                <a:cs typeface="MS PGothic" charset="0"/>
              </a:defRPr>
            </a:lvl7pPr>
            <a:lvl8pPr marL="3268180" indent="-217879" eaLnBrk="0" fontAlgn="base" hangingPunct="0">
              <a:spcBef>
                <a:spcPct val="0"/>
              </a:spcBef>
              <a:spcAft>
                <a:spcPct val="0"/>
              </a:spcAft>
              <a:defRPr>
                <a:solidFill>
                  <a:schemeClr val="tx1"/>
                </a:solidFill>
                <a:latin typeface="Arial" charset="0"/>
                <a:ea typeface="MS PGothic" charset="0"/>
                <a:cs typeface="MS PGothic" charset="0"/>
              </a:defRPr>
            </a:lvl8pPr>
            <a:lvl9pPr marL="3703937" indent="-217879" eaLnBrk="0" fontAlgn="base" hangingPunct="0">
              <a:spcBef>
                <a:spcPct val="0"/>
              </a:spcBef>
              <a:spcAft>
                <a:spcPct val="0"/>
              </a:spcAft>
              <a:defRPr>
                <a:solidFill>
                  <a:schemeClr val="tx1"/>
                </a:solidFill>
                <a:latin typeface="Arial" charset="0"/>
                <a:ea typeface="MS PGothic" charset="0"/>
                <a:cs typeface="MS PGothic" charset="0"/>
              </a:defRPr>
            </a:lvl9pPr>
          </a:lstStyle>
          <a:p>
            <a:fld id="{3BB431FD-96A4-FA49-9623-6877D856E547}" type="slidenum">
              <a:rPr lang="en-US">
                <a:solidFill>
                  <a:prstClr val="black"/>
                </a:solidFill>
                <a:latin typeface="Calibri" charset="0"/>
              </a:rPr>
              <a:pPr/>
              <a:t>8</a:t>
            </a:fld>
            <a:endParaRPr lang="en-US">
              <a:solidFill>
                <a:prstClr val="black"/>
              </a:solidFill>
              <a:latin typeface="Calibri" charset="0"/>
            </a:endParaRPr>
          </a:p>
        </p:txBody>
      </p:sp>
    </p:spTree>
    <p:extLst>
      <p:ext uri="{BB962C8B-B14F-4D97-AF65-F5344CB8AC3E}">
        <p14:creationId xmlns:p14="http://schemas.microsoft.com/office/powerpoint/2010/main" val="793079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1682"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GB" b="1">
                <a:latin typeface="Calibri" charset="0"/>
                <a:ea typeface="MS PGothic" charset="0"/>
              </a:rPr>
              <a:t> </a:t>
            </a:r>
            <a:endParaRPr lang="en-GB" sz="1000" b="1">
              <a:latin typeface="Calibri" charset="0"/>
              <a:ea typeface="MS PGothic" charset="0"/>
            </a:endParaRPr>
          </a:p>
        </p:txBody>
      </p:sp>
    </p:spTree>
    <p:extLst>
      <p:ext uri="{BB962C8B-B14F-4D97-AF65-F5344CB8AC3E}">
        <p14:creationId xmlns:p14="http://schemas.microsoft.com/office/powerpoint/2010/main" val="27968423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4D85A2C1-8664-48D3-9F19-17F23C2D2DB0}" type="datetime1">
              <a:rPr lang="en-US" smtClean="0"/>
              <a:t>11/29/2015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B1969A-DDB7-4E02-9B28-3DDD99920ABC}" type="slidenum">
              <a:rPr lang="en-US" smtClean="0"/>
              <a:t>‹#›</a:t>
            </a:fld>
            <a:endParaRPr lang="en-US"/>
          </a:p>
        </p:txBody>
      </p:sp>
    </p:spTree>
    <p:extLst>
      <p:ext uri="{BB962C8B-B14F-4D97-AF65-F5344CB8AC3E}">
        <p14:creationId xmlns:p14="http://schemas.microsoft.com/office/powerpoint/2010/main" val="41626264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BED612F8-5B04-4C6C-9255-0D7AF85E4AF5}" type="datetime1">
              <a:rPr lang="en-US" smtClean="0"/>
              <a:t>11/29/2015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B1969A-DDB7-4E02-9B28-3DDD99920ABC}" type="slidenum">
              <a:rPr lang="en-US" smtClean="0"/>
              <a:t>‹#›</a:t>
            </a:fld>
            <a:endParaRPr lang="en-US"/>
          </a:p>
        </p:txBody>
      </p:sp>
    </p:spTree>
    <p:extLst>
      <p:ext uri="{BB962C8B-B14F-4D97-AF65-F5344CB8AC3E}">
        <p14:creationId xmlns:p14="http://schemas.microsoft.com/office/powerpoint/2010/main" val="2000631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BA28E4D6-BCE0-44EC-A4C9-82AF5541A8D8}" type="datetime1">
              <a:rPr lang="en-US" smtClean="0"/>
              <a:t>11/29/2015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B1969A-DDB7-4E02-9B28-3DDD99920ABC}" type="slidenum">
              <a:rPr lang="en-US" smtClean="0"/>
              <a:t>‹#›</a:t>
            </a:fld>
            <a:endParaRPr lang="en-US"/>
          </a:p>
        </p:txBody>
      </p:sp>
    </p:spTree>
    <p:extLst>
      <p:ext uri="{BB962C8B-B14F-4D97-AF65-F5344CB8AC3E}">
        <p14:creationId xmlns:p14="http://schemas.microsoft.com/office/powerpoint/2010/main" val="36314557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EDB15CB7-86E2-2041-ACD0-AE9FCC9C74A6}" type="datetime1">
              <a:rPr lang="en-US"/>
              <a:pPr/>
              <a:t>11/29/2015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fld id="{EE4D24EE-68F8-4E46-9F6C-9447E69BCCCC}" type="slidenum">
              <a:rPr lang="en-US"/>
              <a:pPr/>
              <a:t>‹#›</a:t>
            </a:fld>
            <a:endParaRPr lang="en-US"/>
          </a:p>
        </p:txBody>
      </p:sp>
    </p:spTree>
    <p:extLst>
      <p:ext uri="{BB962C8B-B14F-4D97-AF65-F5344CB8AC3E}">
        <p14:creationId xmlns:p14="http://schemas.microsoft.com/office/powerpoint/2010/main" val="39266066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fld id="{95DC3216-4DFF-294F-9BBA-8C444D8229E2}" type="datetime1">
              <a:rPr lang="en-US"/>
              <a:pPr/>
              <a:t>11/29/2015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fld id="{284E4357-7A6E-BF4B-A94C-FAE0A8F68C2D}" type="slidenum">
              <a:rPr lang="en-US"/>
              <a:pPr/>
              <a:t>‹#›</a:t>
            </a:fld>
            <a:endParaRPr lang="en-US"/>
          </a:p>
        </p:txBody>
      </p:sp>
    </p:spTree>
    <p:extLst>
      <p:ext uri="{BB962C8B-B14F-4D97-AF65-F5344CB8AC3E}">
        <p14:creationId xmlns:p14="http://schemas.microsoft.com/office/powerpoint/2010/main" val="7055895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fld id="{BDC31C7C-AE9B-0E41-B480-BA1D650739B5}" type="datetime1">
              <a:rPr lang="en-US"/>
              <a:pPr/>
              <a:t>11/29/2015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fld id="{45360868-DE42-D640-A524-188978B975F1}" type="slidenum">
              <a:rPr lang="en-US"/>
              <a:pPr/>
              <a:t>‹#›</a:t>
            </a:fld>
            <a:endParaRPr lang="en-US"/>
          </a:p>
        </p:txBody>
      </p:sp>
    </p:spTree>
    <p:extLst>
      <p:ext uri="{BB962C8B-B14F-4D97-AF65-F5344CB8AC3E}">
        <p14:creationId xmlns:p14="http://schemas.microsoft.com/office/powerpoint/2010/main" val="38862963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fld id="{B253F6FB-6A9B-4543-AFE8-C52E357FF82E}" type="datetime1">
              <a:rPr lang="en-US"/>
              <a:pPr/>
              <a:t>11/29/2015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fld id="{2B2D01C2-8AD7-CC45-8C41-BEB9B4C86ACE}" type="slidenum">
              <a:rPr lang="en-US"/>
              <a:pPr/>
              <a:t>‹#›</a:t>
            </a:fld>
            <a:endParaRPr lang="en-US"/>
          </a:p>
        </p:txBody>
      </p:sp>
    </p:spTree>
    <p:extLst>
      <p:ext uri="{BB962C8B-B14F-4D97-AF65-F5344CB8AC3E}">
        <p14:creationId xmlns:p14="http://schemas.microsoft.com/office/powerpoint/2010/main" val="40810838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fld id="{8A2EDB70-EB1B-B14D-9E54-C3B4FB4562DD}" type="datetime1">
              <a:rPr lang="en-US"/>
              <a:pPr/>
              <a:t>11/29/2015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9" name="Slide Number Placeholder 5"/>
          <p:cNvSpPr>
            <a:spLocks noGrp="1"/>
          </p:cNvSpPr>
          <p:nvPr>
            <p:ph type="sldNum" sz="quarter" idx="12"/>
          </p:nvPr>
        </p:nvSpPr>
        <p:spPr/>
        <p:txBody>
          <a:bodyPr/>
          <a:lstStyle>
            <a:lvl1pPr>
              <a:defRPr/>
            </a:lvl1pPr>
          </a:lstStyle>
          <a:p>
            <a:fld id="{6BCF41B7-A42B-3940-A794-61AFAD107504}" type="slidenum">
              <a:rPr lang="en-US"/>
              <a:pPr/>
              <a:t>‹#›</a:t>
            </a:fld>
            <a:endParaRPr lang="en-US"/>
          </a:p>
        </p:txBody>
      </p:sp>
    </p:spTree>
    <p:extLst>
      <p:ext uri="{BB962C8B-B14F-4D97-AF65-F5344CB8AC3E}">
        <p14:creationId xmlns:p14="http://schemas.microsoft.com/office/powerpoint/2010/main" val="5758418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7642B15D-257E-6A48-8744-1D33493F2775}" type="datetime1">
              <a:rPr lang="en-US"/>
              <a:pPr/>
              <a:t>11/29/2015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5" name="Slide Number Placeholder 5"/>
          <p:cNvSpPr>
            <a:spLocks noGrp="1"/>
          </p:cNvSpPr>
          <p:nvPr>
            <p:ph type="sldNum" sz="quarter" idx="12"/>
          </p:nvPr>
        </p:nvSpPr>
        <p:spPr/>
        <p:txBody>
          <a:bodyPr/>
          <a:lstStyle>
            <a:lvl1pPr>
              <a:defRPr/>
            </a:lvl1pPr>
          </a:lstStyle>
          <a:p>
            <a:fld id="{31FC8666-B8F4-1246-80A8-958EF0DF351D}" type="slidenum">
              <a:rPr lang="en-US"/>
              <a:pPr/>
              <a:t>‹#›</a:t>
            </a:fld>
            <a:endParaRPr lang="en-US"/>
          </a:p>
        </p:txBody>
      </p:sp>
    </p:spTree>
    <p:extLst>
      <p:ext uri="{BB962C8B-B14F-4D97-AF65-F5344CB8AC3E}">
        <p14:creationId xmlns:p14="http://schemas.microsoft.com/office/powerpoint/2010/main" val="30838557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E655CAD2-1850-A94F-9355-B89518DDFA0E}" type="datetime1">
              <a:rPr lang="en-US"/>
              <a:pPr/>
              <a:t>11/29/2015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4" name="Slide Number Placeholder 5"/>
          <p:cNvSpPr>
            <a:spLocks noGrp="1"/>
          </p:cNvSpPr>
          <p:nvPr>
            <p:ph type="sldNum" sz="quarter" idx="12"/>
          </p:nvPr>
        </p:nvSpPr>
        <p:spPr/>
        <p:txBody>
          <a:bodyPr/>
          <a:lstStyle>
            <a:lvl1pPr>
              <a:defRPr/>
            </a:lvl1pPr>
          </a:lstStyle>
          <a:p>
            <a:fld id="{1E272A95-CB0D-7D4B-9314-7DB25A0852C4}" type="slidenum">
              <a:rPr lang="en-US"/>
              <a:pPr/>
              <a:t>‹#›</a:t>
            </a:fld>
            <a:endParaRPr lang="en-US"/>
          </a:p>
        </p:txBody>
      </p:sp>
    </p:spTree>
    <p:extLst>
      <p:ext uri="{BB962C8B-B14F-4D97-AF65-F5344CB8AC3E}">
        <p14:creationId xmlns:p14="http://schemas.microsoft.com/office/powerpoint/2010/main" val="4232135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fld id="{93CE239F-98BC-C34C-A758-539D1070193E}" type="datetime1">
              <a:rPr lang="en-US"/>
              <a:pPr/>
              <a:t>11/29/2015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fld id="{C7B61AED-35C3-824F-ABD1-A54E70AE6546}" type="slidenum">
              <a:rPr lang="en-US"/>
              <a:pPr/>
              <a:t>‹#›</a:t>
            </a:fld>
            <a:endParaRPr lang="en-US"/>
          </a:p>
        </p:txBody>
      </p:sp>
    </p:spTree>
    <p:extLst>
      <p:ext uri="{BB962C8B-B14F-4D97-AF65-F5344CB8AC3E}">
        <p14:creationId xmlns:p14="http://schemas.microsoft.com/office/powerpoint/2010/main" val="3302138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87229878-E860-4532-A8AD-88CB6E83E181}" type="datetime1">
              <a:rPr lang="en-US" smtClean="0"/>
              <a:t>11/29/2015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B1969A-DDB7-4E02-9B28-3DDD99920ABC}" type="slidenum">
              <a:rPr lang="en-US" smtClean="0"/>
              <a:t>‹#›</a:t>
            </a:fld>
            <a:endParaRPr lang="en-US"/>
          </a:p>
        </p:txBody>
      </p:sp>
    </p:spTree>
    <p:extLst>
      <p:ext uri="{BB962C8B-B14F-4D97-AF65-F5344CB8AC3E}">
        <p14:creationId xmlns:p14="http://schemas.microsoft.com/office/powerpoint/2010/main" val="12270231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fld id="{D6072B72-1176-6C49-839C-2D110A3C02C0}" type="datetime1">
              <a:rPr lang="en-US"/>
              <a:pPr/>
              <a:t>11/29/2015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fld id="{9427E54C-E4E8-0540-8FC5-E60817914188}" type="slidenum">
              <a:rPr lang="en-US"/>
              <a:pPr/>
              <a:t>‹#›</a:t>
            </a:fld>
            <a:endParaRPr lang="en-US"/>
          </a:p>
        </p:txBody>
      </p:sp>
    </p:spTree>
    <p:extLst>
      <p:ext uri="{BB962C8B-B14F-4D97-AF65-F5344CB8AC3E}">
        <p14:creationId xmlns:p14="http://schemas.microsoft.com/office/powerpoint/2010/main" val="31986868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fld id="{20AE21BC-6DC8-7C49-94C2-EDA5C3C0636D}" type="datetime1">
              <a:rPr lang="en-US"/>
              <a:pPr/>
              <a:t>11/29/2015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fld id="{2F3768C5-9EFA-B943-8DF8-4E922D362268}" type="slidenum">
              <a:rPr lang="en-US"/>
              <a:pPr/>
              <a:t>‹#›</a:t>
            </a:fld>
            <a:endParaRPr lang="en-US"/>
          </a:p>
        </p:txBody>
      </p:sp>
    </p:spTree>
    <p:extLst>
      <p:ext uri="{BB962C8B-B14F-4D97-AF65-F5344CB8AC3E}">
        <p14:creationId xmlns:p14="http://schemas.microsoft.com/office/powerpoint/2010/main" val="14085925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fld id="{9D028091-0CCF-914C-B5FD-66C9E9BF1A19}" type="datetime1">
              <a:rPr lang="en-US"/>
              <a:pPr/>
              <a:t>11/29/2015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fld id="{031037D1-A1E6-F74F-8452-5EC7F86C6F3E}" type="slidenum">
              <a:rPr lang="en-US"/>
              <a:pPr/>
              <a:t>‹#›</a:t>
            </a:fld>
            <a:endParaRPr lang="en-US"/>
          </a:p>
        </p:txBody>
      </p:sp>
    </p:spTree>
    <p:extLst>
      <p:ext uri="{BB962C8B-B14F-4D97-AF65-F5344CB8AC3E}">
        <p14:creationId xmlns:p14="http://schemas.microsoft.com/office/powerpoint/2010/main" val="42473844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B3BA0D2-12F2-2346-87C3-5DE2247AFB34}" type="datetimeFigureOut">
              <a:rPr lang="en-GB"/>
              <a:pPr>
                <a:defRPr/>
              </a:pPr>
              <a:t>29/11/2015</a:t>
            </a:fld>
            <a:endParaRPr lang="en-GB"/>
          </a:p>
        </p:txBody>
      </p:sp>
      <p:sp>
        <p:nvSpPr>
          <p:cNvPr id="5" name="Footer Placeholder 4"/>
          <p:cNvSpPr>
            <a:spLocks noGrp="1"/>
          </p:cNvSpPr>
          <p:nvPr>
            <p:ph type="ftr" sz="quarter" idx="11"/>
          </p:nvPr>
        </p:nvSpPr>
        <p:spPr/>
        <p:txBody>
          <a:bodyPr rtlCol="0"/>
          <a:lstStyle>
            <a:lvl1pPr defTabSz="914400" fontAlgn="base">
              <a:spcBef>
                <a:spcPct val="0"/>
              </a:spcBef>
              <a:spcAft>
                <a:spcPct val="0"/>
              </a:spcAft>
              <a:defRPr>
                <a:solidFill>
                  <a:prstClr val="black">
                    <a:tint val="75000"/>
                  </a:prstClr>
                </a:solidFill>
                <a:latin typeface="Calibri" pitchFamily="34" charset="0"/>
                <a:ea typeface="ＭＳ Ｐゴシック" pitchFamily="34" charset="-128"/>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AB21CDCA-4A3B-6841-9121-FC3290F51E0F}" type="slidenum">
              <a:rPr lang="en-GB"/>
              <a:pPr>
                <a:defRPr/>
              </a:pPr>
              <a:t>‹#›</a:t>
            </a:fld>
            <a:endParaRPr lang="en-GB"/>
          </a:p>
        </p:txBody>
      </p:sp>
    </p:spTree>
    <p:extLst>
      <p:ext uri="{BB962C8B-B14F-4D97-AF65-F5344CB8AC3E}">
        <p14:creationId xmlns:p14="http://schemas.microsoft.com/office/powerpoint/2010/main" val="11432102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1DF88E3-6A5B-E64E-ADA0-79455BA95052}" type="datetimeFigureOut">
              <a:rPr lang="en-GB"/>
              <a:pPr>
                <a:defRPr/>
              </a:pPr>
              <a:t>29/11/2015</a:t>
            </a:fld>
            <a:endParaRPr lang="en-GB"/>
          </a:p>
        </p:txBody>
      </p:sp>
      <p:sp>
        <p:nvSpPr>
          <p:cNvPr id="5" name="Footer Placeholder 4"/>
          <p:cNvSpPr>
            <a:spLocks noGrp="1"/>
          </p:cNvSpPr>
          <p:nvPr>
            <p:ph type="ftr" sz="quarter" idx="11"/>
          </p:nvPr>
        </p:nvSpPr>
        <p:spPr/>
        <p:txBody>
          <a:bodyPr rtlCol="0"/>
          <a:lstStyle>
            <a:lvl1pPr defTabSz="914400" fontAlgn="base">
              <a:spcBef>
                <a:spcPct val="0"/>
              </a:spcBef>
              <a:spcAft>
                <a:spcPct val="0"/>
              </a:spcAft>
              <a:defRPr>
                <a:solidFill>
                  <a:prstClr val="black">
                    <a:tint val="75000"/>
                  </a:prstClr>
                </a:solidFill>
                <a:latin typeface="Calibri" pitchFamily="34" charset="0"/>
                <a:ea typeface="ＭＳ Ｐゴシック" pitchFamily="34" charset="-128"/>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801D61A9-D62E-9D41-93AD-6CD2D9092EA9}" type="slidenum">
              <a:rPr lang="en-GB"/>
              <a:pPr>
                <a:defRPr/>
              </a:pPr>
              <a:t>‹#›</a:t>
            </a:fld>
            <a:endParaRPr lang="en-GB"/>
          </a:p>
        </p:txBody>
      </p:sp>
    </p:spTree>
    <p:extLst>
      <p:ext uri="{BB962C8B-B14F-4D97-AF65-F5344CB8AC3E}">
        <p14:creationId xmlns:p14="http://schemas.microsoft.com/office/powerpoint/2010/main" val="40624145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0969EC5-BA2E-F94D-ACB4-BD5838E2FD26}" type="datetimeFigureOut">
              <a:rPr lang="en-GB"/>
              <a:pPr>
                <a:defRPr/>
              </a:pPr>
              <a:t>29/11/2015</a:t>
            </a:fld>
            <a:endParaRPr lang="en-GB"/>
          </a:p>
        </p:txBody>
      </p:sp>
      <p:sp>
        <p:nvSpPr>
          <p:cNvPr id="5" name="Footer Placeholder 4"/>
          <p:cNvSpPr>
            <a:spLocks noGrp="1"/>
          </p:cNvSpPr>
          <p:nvPr>
            <p:ph type="ftr" sz="quarter" idx="11"/>
          </p:nvPr>
        </p:nvSpPr>
        <p:spPr/>
        <p:txBody>
          <a:bodyPr rtlCol="0"/>
          <a:lstStyle>
            <a:lvl1pPr defTabSz="914400" fontAlgn="base">
              <a:spcBef>
                <a:spcPct val="0"/>
              </a:spcBef>
              <a:spcAft>
                <a:spcPct val="0"/>
              </a:spcAft>
              <a:defRPr>
                <a:solidFill>
                  <a:prstClr val="black">
                    <a:tint val="75000"/>
                  </a:prstClr>
                </a:solidFill>
                <a:latin typeface="Calibri" pitchFamily="34" charset="0"/>
                <a:ea typeface="ＭＳ Ｐゴシック" pitchFamily="34" charset="-128"/>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4938DD03-A0AA-B24E-BC0D-CBF509F79CD4}" type="slidenum">
              <a:rPr lang="en-GB"/>
              <a:pPr>
                <a:defRPr/>
              </a:pPr>
              <a:t>‹#›</a:t>
            </a:fld>
            <a:endParaRPr lang="en-GB"/>
          </a:p>
        </p:txBody>
      </p:sp>
    </p:spTree>
    <p:extLst>
      <p:ext uri="{BB962C8B-B14F-4D97-AF65-F5344CB8AC3E}">
        <p14:creationId xmlns:p14="http://schemas.microsoft.com/office/powerpoint/2010/main" val="17348092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CA3044E3-5AA0-AD4A-9413-7A133E61DFE0}" type="datetimeFigureOut">
              <a:rPr lang="en-GB"/>
              <a:pPr>
                <a:defRPr/>
              </a:pPr>
              <a:t>29/11/2015</a:t>
            </a:fld>
            <a:endParaRPr lang="en-GB"/>
          </a:p>
        </p:txBody>
      </p:sp>
      <p:sp>
        <p:nvSpPr>
          <p:cNvPr id="6" name="Footer Placeholder 5"/>
          <p:cNvSpPr>
            <a:spLocks noGrp="1"/>
          </p:cNvSpPr>
          <p:nvPr>
            <p:ph type="ftr" sz="quarter" idx="11"/>
          </p:nvPr>
        </p:nvSpPr>
        <p:spPr/>
        <p:txBody>
          <a:bodyPr rtlCol="0"/>
          <a:lstStyle>
            <a:lvl1pPr defTabSz="914400" fontAlgn="base">
              <a:spcBef>
                <a:spcPct val="0"/>
              </a:spcBef>
              <a:spcAft>
                <a:spcPct val="0"/>
              </a:spcAft>
              <a:defRPr>
                <a:solidFill>
                  <a:prstClr val="black">
                    <a:tint val="75000"/>
                  </a:prstClr>
                </a:solidFill>
                <a:latin typeface="Calibri" pitchFamily="34" charset="0"/>
                <a:ea typeface="ＭＳ Ｐゴシック" pitchFamily="34" charset="-128"/>
              </a:defRPr>
            </a:lvl1pPr>
          </a:lstStyle>
          <a:p>
            <a:pPr>
              <a:defRPr/>
            </a:pPr>
            <a:endParaRPr lang="en-GB"/>
          </a:p>
        </p:txBody>
      </p:sp>
      <p:sp>
        <p:nvSpPr>
          <p:cNvPr id="7" name="Slide Number Placeholder 6"/>
          <p:cNvSpPr>
            <a:spLocks noGrp="1"/>
          </p:cNvSpPr>
          <p:nvPr>
            <p:ph type="sldNum" sz="quarter" idx="12"/>
          </p:nvPr>
        </p:nvSpPr>
        <p:spPr/>
        <p:txBody>
          <a:bodyPr/>
          <a:lstStyle>
            <a:lvl1pPr>
              <a:defRPr/>
            </a:lvl1pPr>
          </a:lstStyle>
          <a:p>
            <a:pPr>
              <a:defRPr/>
            </a:pPr>
            <a:fld id="{13DF9976-6FD9-A448-9B4C-61735E12AA84}" type="slidenum">
              <a:rPr lang="en-GB"/>
              <a:pPr>
                <a:defRPr/>
              </a:pPr>
              <a:t>‹#›</a:t>
            </a:fld>
            <a:endParaRPr lang="en-GB"/>
          </a:p>
        </p:txBody>
      </p:sp>
    </p:spTree>
    <p:extLst>
      <p:ext uri="{BB962C8B-B14F-4D97-AF65-F5344CB8AC3E}">
        <p14:creationId xmlns:p14="http://schemas.microsoft.com/office/powerpoint/2010/main" val="40917464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88C4CC60-63C1-7247-A7C6-098717569C32}" type="datetimeFigureOut">
              <a:rPr lang="en-GB"/>
              <a:pPr>
                <a:defRPr/>
              </a:pPr>
              <a:t>29/11/2015</a:t>
            </a:fld>
            <a:endParaRPr lang="en-GB"/>
          </a:p>
        </p:txBody>
      </p:sp>
      <p:sp>
        <p:nvSpPr>
          <p:cNvPr id="8" name="Footer Placeholder 7"/>
          <p:cNvSpPr>
            <a:spLocks noGrp="1"/>
          </p:cNvSpPr>
          <p:nvPr>
            <p:ph type="ftr" sz="quarter" idx="11"/>
          </p:nvPr>
        </p:nvSpPr>
        <p:spPr/>
        <p:txBody>
          <a:bodyPr rtlCol="0"/>
          <a:lstStyle>
            <a:lvl1pPr defTabSz="914400" fontAlgn="base">
              <a:spcBef>
                <a:spcPct val="0"/>
              </a:spcBef>
              <a:spcAft>
                <a:spcPct val="0"/>
              </a:spcAft>
              <a:defRPr>
                <a:solidFill>
                  <a:prstClr val="black">
                    <a:tint val="75000"/>
                  </a:prstClr>
                </a:solidFill>
                <a:latin typeface="Calibri" pitchFamily="34" charset="0"/>
                <a:ea typeface="ＭＳ Ｐゴシック" pitchFamily="34" charset="-128"/>
              </a:defRPr>
            </a:lvl1pPr>
          </a:lstStyle>
          <a:p>
            <a:pPr>
              <a:defRPr/>
            </a:pPr>
            <a:endParaRPr lang="en-GB"/>
          </a:p>
        </p:txBody>
      </p:sp>
      <p:sp>
        <p:nvSpPr>
          <p:cNvPr id="9" name="Slide Number Placeholder 8"/>
          <p:cNvSpPr>
            <a:spLocks noGrp="1"/>
          </p:cNvSpPr>
          <p:nvPr>
            <p:ph type="sldNum" sz="quarter" idx="12"/>
          </p:nvPr>
        </p:nvSpPr>
        <p:spPr/>
        <p:txBody>
          <a:bodyPr/>
          <a:lstStyle>
            <a:lvl1pPr>
              <a:defRPr/>
            </a:lvl1pPr>
          </a:lstStyle>
          <a:p>
            <a:pPr>
              <a:defRPr/>
            </a:pPr>
            <a:fld id="{0FA127B2-B5F3-F64D-998E-53AACD8310A0}" type="slidenum">
              <a:rPr lang="en-GB"/>
              <a:pPr>
                <a:defRPr/>
              </a:pPr>
              <a:t>‹#›</a:t>
            </a:fld>
            <a:endParaRPr lang="en-GB"/>
          </a:p>
        </p:txBody>
      </p:sp>
    </p:spTree>
    <p:extLst>
      <p:ext uri="{BB962C8B-B14F-4D97-AF65-F5344CB8AC3E}">
        <p14:creationId xmlns:p14="http://schemas.microsoft.com/office/powerpoint/2010/main" val="12431221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348161AD-8282-734C-8513-79C41BAA137F}" type="datetimeFigureOut">
              <a:rPr lang="en-GB"/>
              <a:pPr>
                <a:defRPr/>
              </a:pPr>
              <a:t>29/11/2015</a:t>
            </a:fld>
            <a:endParaRPr lang="en-GB"/>
          </a:p>
        </p:txBody>
      </p:sp>
      <p:sp>
        <p:nvSpPr>
          <p:cNvPr id="4" name="Footer Placeholder 3"/>
          <p:cNvSpPr>
            <a:spLocks noGrp="1"/>
          </p:cNvSpPr>
          <p:nvPr>
            <p:ph type="ftr" sz="quarter" idx="11"/>
          </p:nvPr>
        </p:nvSpPr>
        <p:spPr/>
        <p:txBody>
          <a:bodyPr rtlCol="0"/>
          <a:lstStyle>
            <a:lvl1pPr defTabSz="914400" fontAlgn="base">
              <a:spcBef>
                <a:spcPct val="0"/>
              </a:spcBef>
              <a:spcAft>
                <a:spcPct val="0"/>
              </a:spcAft>
              <a:defRPr>
                <a:solidFill>
                  <a:prstClr val="black">
                    <a:tint val="75000"/>
                  </a:prstClr>
                </a:solidFill>
                <a:latin typeface="Calibri" pitchFamily="34" charset="0"/>
                <a:ea typeface="ＭＳ Ｐゴシック" pitchFamily="34" charset="-128"/>
              </a:defRPr>
            </a:lvl1pPr>
          </a:lstStyle>
          <a:p>
            <a:pPr>
              <a:defRPr/>
            </a:pPr>
            <a:endParaRPr lang="en-GB"/>
          </a:p>
        </p:txBody>
      </p:sp>
      <p:sp>
        <p:nvSpPr>
          <p:cNvPr id="5" name="Slide Number Placeholder 4"/>
          <p:cNvSpPr>
            <a:spLocks noGrp="1"/>
          </p:cNvSpPr>
          <p:nvPr>
            <p:ph type="sldNum" sz="quarter" idx="12"/>
          </p:nvPr>
        </p:nvSpPr>
        <p:spPr/>
        <p:txBody>
          <a:bodyPr/>
          <a:lstStyle>
            <a:lvl1pPr>
              <a:defRPr/>
            </a:lvl1pPr>
          </a:lstStyle>
          <a:p>
            <a:pPr>
              <a:defRPr/>
            </a:pPr>
            <a:fld id="{A6ED189E-CABE-4C4D-A939-9AE6F970CD8C}" type="slidenum">
              <a:rPr lang="en-GB"/>
              <a:pPr>
                <a:defRPr/>
              </a:pPr>
              <a:t>‹#›</a:t>
            </a:fld>
            <a:endParaRPr lang="en-GB"/>
          </a:p>
        </p:txBody>
      </p:sp>
    </p:spTree>
    <p:extLst>
      <p:ext uri="{BB962C8B-B14F-4D97-AF65-F5344CB8AC3E}">
        <p14:creationId xmlns:p14="http://schemas.microsoft.com/office/powerpoint/2010/main" val="16110436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1097A010-D5B4-4845-9A0E-E0358AE84361}" type="datetimeFigureOut">
              <a:rPr lang="en-GB"/>
              <a:pPr>
                <a:defRPr/>
              </a:pPr>
              <a:t>29/11/2015</a:t>
            </a:fld>
            <a:endParaRPr lang="en-GB"/>
          </a:p>
        </p:txBody>
      </p:sp>
      <p:sp>
        <p:nvSpPr>
          <p:cNvPr id="3" name="Footer Placeholder 2"/>
          <p:cNvSpPr>
            <a:spLocks noGrp="1"/>
          </p:cNvSpPr>
          <p:nvPr>
            <p:ph type="ftr" sz="quarter" idx="11"/>
          </p:nvPr>
        </p:nvSpPr>
        <p:spPr/>
        <p:txBody>
          <a:bodyPr rtlCol="0"/>
          <a:lstStyle>
            <a:lvl1pPr defTabSz="914400" fontAlgn="base">
              <a:spcBef>
                <a:spcPct val="0"/>
              </a:spcBef>
              <a:spcAft>
                <a:spcPct val="0"/>
              </a:spcAft>
              <a:defRPr>
                <a:solidFill>
                  <a:prstClr val="black">
                    <a:tint val="75000"/>
                  </a:prstClr>
                </a:solidFill>
                <a:latin typeface="Calibri" pitchFamily="34" charset="0"/>
                <a:ea typeface="ＭＳ Ｐゴシック" pitchFamily="34" charset="-128"/>
              </a:defRPr>
            </a:lvl1pPr>
          </a:lstStyle>
          <a:p>
            <a:pPr>
              <a:defRPr/>
            </a:pPr>
            <a:endParaRPr lang="en-GB"/>
          </a:p>
        </p:txBody>
      </p:sp>
      <p:sp>
        <p:nvSpPr>
          <p:cNvPr id="4" name="Slide Number Placeholder 3"/>
          <p:cNvSpPr>
            <a:spLocks noGrp="1"/>
          </p:cNvSpPr>
          <p:nvPr>
            <p:ph type="sldNum" sz="quarter" idx="12"/>
          </p:nvPr>
        </p:nvSpPr>
        <p:spPr/>
        <p:txBody>
          <a:bodyPr/>
          <a:lstStyle>
            <a:lvl1pPr>
              <a:defRPr/>
            </a:lvl1pPr>
          </a:lstStyle>
          <a:p>
            <a:pPr>
              <a:defRPr/>
            </a:pPr>
            <a:fld id="{1295F5EF-6868-3243-9706-1D25F4929EB8}" type="slidenum">
              <a:rPr lang="en-GB"/>
              <a:pPr>
                <a:defRPr/>
              </a:pPr>
              <a:t>‹#›</a:t>
            </a:fld>
            <a:endParaRPr lang="en-GB"/>
          </a:p>
        </p:txBody>
      </p:sp>
    </p:spTree>
    <p:extLst>
      <p:ext uri="{BB962C8B-B14F-4D97-AF65-F5344CB8AC3E}">
        <p14:creationId xmlns:p14="http://schemas.microsoft.com/office/powerpoint/2010/main" val="3927615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6C15A25E-7A55-4E61-AB2A-3F83CDF63FD1}" type="datetime1">
              <a:rPr lang="en-US" smtClean="0"/>
              <a:t>11/29/2015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B1969A-DDB7-4E02-9B28-3DDD99920ABC}" type="slidenum">
              <a:rPr lang="en-US" smtClean="0"/>
              <a:t>‹#›</a:t>
            </a:fld>
            <a:endParaRPr lang="en-US"/>
          </a:p>
        </p:txBody>
      </p:sp>
    </p:spTree>
    <p:extLst>
      <p:ext uri="{BB962C8B-B14F-4D97-AF65-F5344CB8AC3E}">
        <p14:creationId xmlns:p14="http://schemas.microsoft.com/office/powerpoint/2010/main" val="17081085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CDAEB83-BEB0-DB41-AE2B-014D00DEAF08}" type="datetimeFigureOut">
              <a:rPr lang="en-GB"/>
              <a:pPr>
                <a:defRPr/>
              </a:pPr>
              <a:t>29/11/2015</a:t>
            </a:fld>
            <a:endParaRPr lang="en-GB"/>
          </a:p>
        </p:txBody>
      </p:sp>
      <p:sp>
        <p:nvSpPr>
          <p:cNvPr id="6" name="Footer Placeholder 5"/>
          <p:cNvSpPr>
            <a:spLocks noGrp="1"/>
          </p:cNvSpPr>
          <p:nvPr>
            <p:ph type="ftr" sz="quarter" idx="11"/>
          </p:nvPr>
        </p:nvSpPr>
        <p:spPr/>
        <p:txBody>
          <a:bodyPr rtlCol="0"/>
          <a:lstStyle>
            <a:lvl1pPr defTabSz="914400" fontAlgn="base">
              <a:spcBef>
                <a:spcPct val="0"/>
              </a:spcBef>
              <a:spcAft>
                <a:spcPct val="0"/>
              </a:spcAft>
              <a:defRPr>
                <a:solidFill>
                  <a:prstClr val="black">
                    <a:tint val="75000"/>
                  </a:prstClr>
                </a:solidFill>
                <a:latin typeface="Calibri" pitchFamily="34" charset="0"/>
                <a:ea typeface="ＭＳ Ｐゴシック" pitchFamily="34" charset="-128"/>
              </a:defRPr>
            </a:lvl1pPr>
          </a:lstStyle>
          <a:p>
            <a:pPr>
              <a:defRPr/>
            </a:pPr>
            <a:endParaRPr lang="en-GB"/>
          </a:p>
        </p:txBody>
      </p:sp>
      <p:sp>
        <p:nvSpPr>
          <p:cNvPr id="7" name="Slide Number Placeholder 6"/>
          <p:cNvSpPr>
            <a:spLocks noGrp="1"/>
          </p:cNvSpPr>
          <p:nvPr>
            <p:ph type="sldNum" sz="quarter" idx="12"/>
          </p:nvPr>
        </p:nvSpPr>
        <p:spPr/>
        <p:txBody>
          <a:bodyPr/>
          <a:lstStyle>
            <a:lvl1pPr>
              <a:defRPr/>
            </a:lvl1pPr>
          </a:lstStyle>
          <a:p>
            <a:pPr>
              <a:defRPr/>
            </a:pPr>
            <a:fld id="{44F17922-E091-344D-B0F2-61477415EC53}" type="slidenum">
              <a:rPr lang="en-GB"/>
              <a:pPr>
                <a:defRPr/>
              </a:pPr>
              <a:t>‹#›</a:t>
            </a:fld>
            <a:endParaRPr lang="en-GB"/>
          </a:p>
        </p:txBody>
      </p:sp>
    </p:spTree>
    <p:extLst>
      <p:ext uri="{BB962C8B-B14F-4D97-AF65-F5344CB8AC3E}">
        <p14:creationId xmlns:p14="http://schemas.microsoft.com/office/powerpoint/2010/main" val="8362028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CF000B02-0D9C-2C4D-9C38-B459DB1BF78B}" type="datetimeFigureOut">
              <a:rPr lang="en-GB"/>
              <a:pPr>
                <a:defRPr/>
              </a:pPr>
              <a:t>29/11/2015</a:t>
            </a:fld>
            <a:endParaRPr lang="en-GB"/>
          </a:p>
        </p:txBody>
      </p:sp>
      <p:sp>
        <p:nvSpPr>
          <p:cNvPr id="6" name="Footer Placeholder 5"/>
          <p:cNvSpPr>
            <a:spLocks noGrp="1"/>
          </p:cNvSpPr>
          <p:nvPr>
            <p:ph type="ftr" sz="quarter" idx="11"/>
          </p:nvPr>
        </p:nvSpPr>
        <p:spPr/>
        <p:txBody>
          <a:bodyPr rtlCol="0"/>
          <a:lstStyle>
            <a:lvl1pPr defTabSz="914400" fontAlgn="base">
              <a:spcBef>
                <a:spcPct val="0"/>
              </a:spcBef>
              <a:spcAft>
                <a:spcPct val="0"/>
              </a:spcAft>
              <a:defRPr>
                <a:solidFill>
                  <a:prstClr val="black">
                    <a:tint val="75000"/>
                  </a:prstClr>
                </a:solidFill>
                <a:latin typeface="Calibri" pitchFamily="34" charset="0"/>
                <a:ea typeface="ＭＳ Ｐゴシック" pitchFamily="34" charset="-128"/>
              </a:defRPr>
            </a:lvl1pPr>
          </a:lstStyle>
          <a:p>
            <a:pPr>
              <a:defRPr/>
            </a:pPr>
            <a:endParaRPr lang="en-GB"/>
          </a:p>
        </p:txBody>
      </p:sp>
      <p:sp>
        <p:nvSpPr>
          <p:cNvPr id="7" name="Slide Number Placeholder 6"/>
          <p:cNvSpPr>
            <a:spLocks noGrp="1"/>
          </p:cNvSpPr>
          <p:nvPr>
            <p:ph type="sldNum" sz="quarter" idx="12"/>
          </p:nvPr>
        </p:nvSpPr>
        <p:spPr/>
        <p:txBody>
          <a:bodyPr/>
          <a:lstStyle>
            <a:lvl1pPr>
              <a:defRPr/>
            </a:lvl1pPr>
          </a:lstStyle>
          <a:p>
            <a:pPr>
              <a:defRPr/>
            </a:pPr>
            <a:fld id="{E2ACB38B-4982-144D-A415-7C36DC39DA60}" type="slidenum">
              <a:rPr lang="en-GB"/>
              <a:pPr>
                <a:defRPr/>
              </a:pPr>
              <a:t>‹#›</a:t>
            </a:fld>
            <a:endParaRPr lang="en-GB"/>
          </a:p>
        </p:txBody>
      </p:sp>
    </p:spTree>
    <p:extLst>
      <p:ext uri="{BB962C8B-B14F-4D97-AF65-F5344CB8AC3E}">
        <p14:creationId xmlns:p14="http://schemas.microsoft.com/office/powerpoint/2010/main" val="36815042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66D9ED9-AEA3-7A48-A553-9AD2AC608E85}" type="datetimeFigureOut">
              <a:rPr lang="en-GB"/>
              <a:pPr>
                <a:defRPr/>
              </a:pPr>
              <a:t>29/11/2015</a:t>
            </a:fld>
            <a:endParaRPr lang="en-GB"/>
          </a:p>
        </p:txBody>
      </p:sp>
      <p:sp>
        <p:nvSpPr>
          <p:cNvPr id="5" name="Footer Placeholder 4"/>
          <p:cNvSpPr>
            <a:spLocks noGrp="1"/>
          </p:cNvSpPr>
          <p:nvPr>
            <p:ph type="ftr" sz="quarter" idx="11"/>
          </p:nvPr>
        </p:nvSpPr>
        <p:spPr/>
        <p:txBody>
          <a:bodyPr rtlCol="0"/>
          <a:lstStyle>
            <a:lvl1pPr defTabSz="914400" fontAlgn="base">
              <a:spcBef>
                <a:spcPct val="0"/>
              </a:spcBef>
              <a:spcAft>
                <a:spcPct val="0"/>
              </a:spcAft>
              <a:defRPr>
                <a:solidFill>
                  <a:prstClr val="black">
                    <a:tint val="75000"/>
                  </a:prstClr>
                </a:solidFill>
                <a:latin typeface="Calibri" pitchFamily="34" charset="0"/>
                <a:ea typeface="ＭＳ Ｐゴシック" pitchFamily="34" charset="-128"/>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FE8B95DC-63F4-2842-B4DE-45201C5289AB}" type="slidenum">
              <a:rPr lang="en-GB"/>
              <a:pPr>
                <a:defRPr/>
              </a:pPr>
              <a:t>‹#›</a:t>
            </a:fld>
            <a:endParaRPr lang="en-GB"/>
          </a:p>
        </p:txBody>
      </p:sp>
    </p:spTree>
    <p:extLst>
      <p:ext uri="{BB962C8B-B14F-4D97-AF65-F5344CB8AC3E}">
        <p14:creationId xmlns:p14="http://schemas.microsoft.com/office/powerpoint/2010/main" val="5842303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2F0C21F-0A20-E342-8779-19815DB7B01A}" type="datetimeFigureOut">
              <a:rPr lang="en-GB"/>
              <a:pPr>
                <a:defRPr/>
              </a:pPr>
              <a:t>29/11/2015</a:t>
            </a:fld>
            <a:endParaRPr lang="en-GB"/>
          </a:p>
        </p:txBody>
      </p:sp>
      <p:sp>
        <p:nvSpPr>
          <p:cNvPr id="5" name="Footer Placeholder 4"/>
          <p:cNvSpPr>
            <a:spLocks noGrp="1"/>
          </p:cNvSpPr>
          <p:nvPr>
            <p:ph type="ftr" sz="quarter" idx="11"/>
          </p:nvPr>
        </p:nvSpPr>
        <p:spPr/>
        <p:txBody>
          <a:bodyPr rtlCol="0"/>
          <a:lstStyle>
            <a:lvl1pPr defTabSz="914400" fontAlgn="base">
              <a:spcBef>
                <a:spcPct val="0"/>
              </a:spcBef>
              <a:spcAft>
                <a:spcPct val="0"/>
              </a:spcAft>
              <a:defRPr>
                <a:solidFill>
                  <a:prstClr val="black">
                    <a:tint val="75000"/>
                  </a:prstClr>
                </a:solidFill>
                <a:latin typeface="Calibri" pitchFamily="34" charset="0"/>
                <a:ea typeface="ＭＳ Ｐゴシック" pitchFamily="34" charset="-128"/>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4C864713-33FB-0340-BDC4-E6642A53AA4F}" type="slidenum">
              <a:rPr lang="en-GB"/>
              <a:pPr>
                <a:defRPr/>
              </a:pPr>
              <a:t>‹#›</a:t>
            </a:fld>
            <a:endParaRPr lang="en-GB"/>
          </a:p>
        </p:txBody>
      </p:sp>
    </p:spTree>
    <p:extLst>
      <p:ext uri="{BB962C8B-B14F-4D97-AF65-F5344CB8AC3E}">
        <p14:creationId xmlns:p14="http://schemas.microsoft.com/office/powerpoint/2010/main" val="17274448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smtClean="0"/>
            </a:lvl1pPr>
          </a:lstStyle>
          <a:p>
            <a:pPr>
              <a:defRPr/>
            </a:pPr>
            <a:fld id="{27C277AC-E9FB-8140-8EB8-8BF6C784B4B1}" type="datetimeFigureOut">
              <a:rPr lang="en-GB"/>
              <a:pPr>
                <a:defRPr/>
              </a:pPr>
              <a:t>29/11/2015</a:t>
            </a:fld>
            <a:endParaRPr lang="en-GB"/>
          </a:p>
        </p:txBody>
      </p:sp>
      <p:sp>
        <p:nvSpPr>
          <p:cNvPr id="5" name="Footer Placeholder 4"/>
          <p:cNvSpPr>
            <a:spLocks noGrp="1"/>
          </p:cNvSpPr>
          <p:nvPr>
            <p:ph type="ftr" sz="quarter" idx="11"/>
          </p:nvPr>
        </p:nvSpPr>
        <p:spPr/>
        <p:txBody>
          <a:bodyPr rtlCol="0"/>
          <a:lstStyle>
            <a:lvl1pPr defTabSz="914400" fontAlgn="base">
              <a:spcBef>
                <a:spcPct val="0"/>
              </a:spcBef>
              <a:spcAft>
                <a:spcPct val="0"/>
              </a:spcAft>
              <a:defRPr>
                <a:solidFill>
                  <a:prstClr val="black">
                    <a:tint val="75000"/>
                  </a:prstClr>
                </a:solidFill>
                <a:latin typeface="Calibri" pitchFamily="34" charset="0"/>
                <a:ea typeface="ＭＳ Ｐゴシック" pitchFamily="34" charset="-128"/>
              </a:defRPr>
            </a:lvl1pPr>
          </a:lstStyle>
          <a:p>
            <a:pPr>
              <a:defRPr/>
            </a:pPr>
            <a:endParaRPr lang="en-GB"/>
          </a:p>
        </p:txBody>
      </p:sp>
      <p:sp>
        <p:nvSpPr>
          <p:cNvPr id="6" name="Slide Number Placeholder 5"/>
          <p:cNvSpPr>
            <a:spLocks noGrp="1"/>
          </p:cNvSpPr>
          <p:nvPr>
            <p:ph type="sldNum" sz="quarter" idx="12"/>
          </p:nvPr>
        </p:nvSpPr>
        <p:spPr/>
        <p:txBody>
          <a:bodyPr/>
          <a:lstStyle>
            <a:lvl1pPr>
              <a:defRPr smtClean="0"/>
            </a:lvl1pPr>
          </a:lstStyle>
          <a:p>
            <a:pPr>
              <a:defRPr/>
            </a:pPr>
            <a:fld id="{7BA25BDD-B2EE-DB40-88A6-CBD0E962D2A7}" type="slidenum">
              <a:rPr lang="en-GB"/>
              <a:pPr>
                <a:defRPr/>
              </a:pPr>
              <a:t>‹#›</a:t>
            </a:fld>
            <a:endParaRPr lang="en-GB"/>
          </a:p>
        </p:txBody>
      </p:sp>
    </p:spTree>
    <p:extLst>
      <p:ext uri="{BB962C8B-B14F-4D97-AF65-F5344CB8AC3E}">
        <p14:creationId xmlns:p14="http://schemas.microsoft.com/office/powerpoint/2010/main" val="32409194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fld id="{BEAC4F95-5E48-BE41-85A0-3E5CE9025C61}" type="datetimeFigureOut">
              <a:rPr lang="en-GB"/>
              <a:pPr>
                <a:defRPr/>
              </a:pPr>
              <a:t>29/11/2015</a:t>
            </a:fld>
            <a:endParaRPr lang="en-GB"/>
          </a:p>
        </p:txBody>
      </p:sp>
      <p:sp>
        <p:nvSpPr>
          <p:cNvPr id="5" name="Footer Placeholder 4"/>
          <p:cNvSpPr>
            <a:spLocks noGrp="1"/>
          </p:cNvSpPr>
          <p:nvPr>
            <p:ph type="ftr" sz="quarter" idx="11"/>
          </p:nvPr>
        </p:nvSpPr>
        <p:spPr/>
        <p:txBody>
          <a:bodyPr rtlCol="0"/>
          <a:lstStyle>
            <a:lvl1pPr defTabSz="914400" fontAlgn="base">
              <a:spcBef>
                <a:spcPct val="0"/>
              </a:spcBef>
              <a:spcAft>
                <a:spcPct val="0"/>
              </a:spcAft>
              <a:defRPr>
                <a:solidFill>
                  <a:prstClr val="black">
                    <a:tint val="75000"/>
                  </a:prstClr>
                </a:solidFill>
                <a:latin typeface="Calibri" pitchFamily="34" charset="0"/>
                <a:ea typeface="ＭＳ Ｐゴシック" pitchFamily="34" charset="-128"/>
              </a:defRPr>
            </a:lvl1pPr>
          </a:lstStyle>
          <a:p>
            <a:pPr>
              <a:defRPr/>
            </a:pPr>
            <a:endParaRPr lang="en-GB"/>
          </a:p>
        </p:txBody>
      </p:sp>
      <p:sp>
        <p:nvSpPr>
          <p:cNvPr id="6" name="Slide Number Placeholder 5"/>
          <p:cNvSpPr>
            <a:spLocks noGrp="1"/>
          </p:cNvSpPr>
          <p:nvPr>
            <p:ph type="sldNum" sz="quarter" idx="12"/>
          </p:nvPr>
        </p:nvSpPr>
        <p:spPr/>
        <p:txBody>
          <a:bodyPr/>
          <a:lstStyle>
            <a:lvl1pPr>
              <a:defRPr smtClean="0"/>
            </a:lvl1pPr>
          </a:lstStyle>
          <a:p>
            <a:pPr>
              <a:defRPr/>
            </a:pPr>
            <a:fld id="{06E2BF76-72DE-CC41-8FB3-DC9DF7C68423}" type="slidenum">
              <a:rPr lang="en-GB"/>
              <a:pPr>
                <a:defRPr/>
              </a:pPr>
              <a:t>‹#›</a:t>
            </a:fld>
            <a:endParaRPr lang="en-GB"/>
          </a:p>
        </p:txBody>
      </p:sp>
    </p:spTree>
    <p:extLst>
      <p:ext uri="{BB962C8B-B14F-4D97-AF65-F5344CB8AC3E}">
        <p14:creationId xmlns:p14="http://schemas.microsoft.com/office/powerpoint/2010/main" val="5202381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fld id="{D0CF77CB-46A5-B043-8A05-F48EF0962112}" type="datetimeFigureOut">
              <a:rPr lang="en-GB"/>
              <a:pPr>
                <a:defRPr/>
              </a:pPr>
              <a:t>29/11/2015</a:t>
            </a:fld>
            <a:endParaRPr lang="en-GB"/>
          </a:p>
        </p:txBody>
      </p:sp>
      <p:sp>
        <p:nvSpPr>
          <p:cNvPr id="5" name="Footer Placeholder 4"/>
          <p:cNvSpPr>
            <a:spLocks noGrp="1"/>
          </p:cNvSpPr>
          <p:nvPr>
            <p:ph type="ftr" sz="quarter" idx="11"/>
          </p:nvPr>
        </p:nvSpPr>
        <p:spPr/>
        <p:txBody>
          <a:bodyPr rtlCol="0"/>
          <a:lstStyle>
            <a:lvl1pPr defTabSz="914400" fontAlgn="base">
              <a:spcBef>
                <a:spcPct val="0"/>
              </a:spcBef>
              <a:spcAft>
                <a:spcPct val="0"/>
              </a:spcAft>
              <a:defRPr>
                <a:solidFill>
                  <a:prstClr val="black">
                    <a:tint val="75000"/>
                  </a:prstClr>
                </a:solidFill>
                <a:latin typeface="Calibri" pitchFamily="34" charset="0"/>
                <a:ea typeface="ＭＳ Ｐゴシック" pitchFamily="34" charset="-128"/>
              </a:defRPr>
            </a:lvl1pPr>
          </a:lstStyle>
          <a:p>
            <a:pPr>
              <a:defRPr/>
            </a:pPr>
            <a:endParaRPr lang="en-GB"/>
          </a:p>
        </p:txBody>
      </p:sp>
      <p:sp>
        <p:nvSpPr>
          <p:cNvPr id="6" name="Slide Number Placeholder 5"/>
          <p:cNvSpPr>
            <a:spLocks noGrp="1"/>
          </p:cNvSpPr>
          <p:nvPr>
            <p:ph type="sldNum" sz="quarter" idx="12"/>
          </p:nvPr>
        </p:nvSpPr>
        <p:spPr/>
        <p:txBody>
          <a:bodyPr/>
          <a:lstStyle>
            <a:lvl1pPr>
              <a:defRPr smtClean="0"/>
            </a:lvl1pPr>
          </a:lstStyle>
          <a:p>
            <a:pPr>
              <a:defRPr/>
            </a:pPr>
            <a:fld id="{0EA8A1BD-BE80-9143-A768-99AFE1AE8094}" type="slidenum">
              <a:rPr lang="en-GB"/>
              <a:pPr>
                <a:defRPr/>
              </a:pPr>
              <a:t>‹#›</a:t>
            </a:fld>
            <a:endParaRPr lang="en-GB"/>
          </a:p>
        </p:txBody>
      </p:sp>
    </p:spTree>
    <p:extLst>
      <p:ext uri="{BB962C8B-B14F-4D97-AF65-F5344CB8AC3E}">
        <p14:creationId xmlns:p14="http://schemas.microsoft.com/office/powerpoint/2010/main" val="14343547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lvl1pPr>
              <a:defRPr smtClean="0"/>
            </a:lvl1pPr>
          </a:lstStyle>
          <a:p>
            <a:pPr>
              <a:defRPr/>
            </a:pPr>
            <a:fld id="{1D0C5A06-AD94-EE4C-AE18-B9DA7C63E67C}" type="datetimeFigureOut">
              <a:rPr lang="en-GB"/>
              <a:pPr>
                <a:defRPr/>
              </a:pPr>
              <a:t>29/11/2015</a:t>
            </a:fld>
            <a:endParaRPr lang="en-GB"/>
          </a:p>
        </p:txBody>
      </p:sp>
      <p:sp>
        <p:nvSpPr>
          <p:cNvPr id="6" name="Footer Placeholder 5"/>
          <p:cNvSpPr>
            <a:spLocks noGrp="1"/>
          </p:cNvSpPr>
          <p:nvPr>
            <p:ph type="ftr" sz="quarter" idx="11"/>
          </p:nvPr>
        </p:nvSpPr>
        <p:spPr/>
        <p:txBody>
          <a:bodyPr rtlCol="0"/>
          <a:lstStyle>
            <a:lvl1pPr defTabSz="914400" fontAlgn="base">
              <a:spcBef>
                <a:spcPct val="0"/>
              </a:spcBef>
              <a:spcAft>
                <a:spcPct val="0"/>
              </a:spcAft>
              <a:defRPr>
                <a:solidFill>
                  <a:prstClr val="black">
                    <a:tint val="75000"/>
                  </a:prstClr>
                </a:solidFill>
                <a:latin typeface="Calibri" pitchFamily="34" charset="0"/>
                <a:ea typeface="ＭＳ Ｐゴシック" pitchFamily="34" charset="-128"/>
              </a:defRPr>
            </a:lvl1pPr>
          </a:lstStyle>
          <a:p>
            <a:pPr>
              <a:defRPr/>
            </a:pPr>
            <a:endParaRPr lang="en-GB"/>
          </a:p>
        </p:txBody>
      </p:sp>
      <p:sp>
        <p:nvSpPr>
          <p:cNvPr id="7" name="Slide Number Placeholder 6"/>
          <p:cNvSpPr>
            <a:spLocks noGrp="1"/>
          </p:cNvSpPr>
          <p:nvPr>
            <p:ph type="sldNum" sz="quarter" idx="12"/>
          </p:nvPr>
        </p:nvSpPr>
        <p:spPr/>
        <p:txBody>
          <a:bodyPr/>
          <a:lstStyle>
            <a:lvl1pPr>
              <a:defRPr smtClean="0"/>
            </a:lvl1pPr>
          </a:lstStyle>
          <a:p>
            <a:pPr>
              <a:defRPr/>
            </a:pPr>
            <a:fld id="{07E89125-8EF4-3E45-9FB2-DE483F317FDF}" type="slidenum">
              <a:rPr lang="en-GB"/>
              <a:pPr>
                <a:defRPr/>
              </a:pPr>
              <a:t>‹#›</a:t>
            </a:fld>
            <a:endParaRPr lang="en-GB"/>
          </a:p>
        </p:txBody>
      </p:sp>
    </p:spTree>
    <p:extLst>
      <p:ext uri="{BB962C8B-B14F-4D97-AF65-F5344CB8AC3E}">
        <p14:creationId xmlns:p14="http://schemas.microsoft.com/office/powerpoint/2010/main" val="17753422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lvl1pPr>
              <a:defRPr smtClean="0"/>
            </a:lvl1pPr>
          </a:lstStyle>
          <a:p>
            <a:pPr>
              <a:defRPr/>
            </a:pPr>
            <a:fld id="{764C586C-68A5-0C4A-A54D-F42466831BEA}" type="datetimeFigureOut">
              <a:rPr lang="en-GB"/>
              <a:pPr>
                <a:defRPr/>
              </a:pPr>
              <a:t>29/11/2015</a:t>
            </a:fld>
            <a:endParaRPr lang="en-GB"/>
          </a:p>
        </p:txBody>
      </p:sp>
      <p:sp>
        <p:nvSpPr>
          <p:cNvPr id="8" name="Footer Placeholder 7"/>
          <p:cNvSpPr>
            <a:spLocks noGrp="1"/>
          </p:cNvSpPr>
          <p:nvPr>
            <p:ph type="ftr" sz="quarter" idx="11"/>
          </p:nvPr>
        </p:nvSpPr>
        <p:spPr/>
        <p:txBody>
          <a:bodyPr rtlCol="0"/>
          <a:lstStyle>
            <a:lvl1pPr defTabSz="914400" fontAlgn="base">
              <a:spcBef>
                <a:spcPct val="0"/>
              </a:spcBef>
              <a:spcAft>
                <a:spcPct val="0"/>
              </a:spcAft>
              <a:defRPr>
                <a:solidFill>
                  <a:prstClr val="black">
                    <a:tint val="75000"/>
                  </a:prstClr>
                </a:solidFill>
                <a:latin typeface="Calibri" pitchFamily="34" charset="0"/>
                <a:ea typeface="ＭＳ Ｐゴシック" pitchFamily="34" charset="-128"/>
              </a:defRPr>
            </a:lvl1pPr>
          </a:lstStyle>
          <a:p>
            <a:pPr>
              <a:defRPr/>
            </a:pPr>
            <a:endParaRPr lang="en-GB"/>
          </a:p>
        </p:txBody>
      </p:sp>
      <p:sp>
        <p:nvSpPr>
          <p:cNvPr id="9" name="Slide Number Placeholder 8"/>
          <p:cNvSpPr>
            <a:spLocks noGrp="1"/>
          </p:cNvSpPr>
          <p:nvPr>
            <p:ph type="sldNum" sz="quarter" idx="12"/>
          </p:nvPr>
        </p:nvSpPr>
        <p:spPr/>
        <p:txBody>
          <a:bodyPr/>
          <a:lstStyle>
            <a:lvl1pPr>
              <a:defRPr smtClean="0"/>
            </a:lvl1pPr>
          </a:lstStyle>
          <a:p>
            <a:pPr>
              <a:defRPr/>
            </a:pPr>
            <a:fld id="{A46948C8-34D0-4649-8221-33B954362CA1}" type="slidenum">
              <a:rPr lang="en-GB"/>
              <a:pPr>
                <a:defRPr/>
              </a:pPr>
              <a:t>‹#›</a:t>
            </a:fld>
            <a:endParaRPr lang="en-GB"/>
          </a:p>
        </p:txBody>
      </p:sp>
    </p:spTree>
    <p:extLst>
      <p:ext uri="{BB962C8B-B14F-4D97-AF65-F5344CB8AC3E}">
        <p14:creationId xmlns:p14="http://schemas.microsoft.com/office/powerpoint/2010/main" val="41534901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lvl1pPr>
              <a:defRPr smtClean="0"/>
            </a:lvl1pPr>
          </a:lstStyle>
          <a:p>
            <a:pPr>
              <a:defRPr/>
            </a:pPr>
            <a:fld id="{CBF14147-8A58-9347-A2E8-CFC6D79028F8}" type="datetimeFigureOut">
              <a:rPr lang="en-GB"/>
              <a:pPr>
                <a:defRPr/>
              </a:pPr>
              <a:t>29/11/2015</a:t>
            </a:fld>
            <a:endParaRPr lang="en-GB"/>
          </a:p>
        </p:txBody>
      </p:sp>
      <p:sp>
        <p:nvSpPr>
          <p:cNvPr id="4" name="Footer Placeholder 3"/>
          <p:cNvSpPr>
            <a:spLocks noGrp="1"/>
          </p:cNvSpPr>
          <p:nvPr>
            <p:ph type="ftr" sz="quarter" idx="11"/>
          </p:nvPr>
        </p:nvSpPr>
        <p:spPr/>
        <p:txBody>
          <a:bodyPr rtlCol="0"/>
          <a:lstStyle>
            <a:lvl1pPr defTabSz="914400" fontAlgn="base">
              <a:spcBef>
                <a:spcPct val="0"/>
              </a:spcBef>
              <a:spcAft>
                <a:spcPct val="0"/>
              </a:spcAft>
              <a:defRPr>
                <a:solidFill>
                  <a:prstClr val="black">
                    <a:tint val="75000"/>
                  </a:prstClr>
                </a:solidFill>
                <a:latin typeface="Calibri" pitchFamily="34" charset="0"/>
                <a:ea typeface="ＭＳ Ｐゴシック" pitchFamily="34" charset="-128"/>
              </a:defRPr>
            </a:lvl1pPr>
          </a:lstStyle>
          <a:p>
            <a:pPr>
              <a:defRPr/>
            </a:pPr>
            <a:endParaRPr lang="en-GB"/>
          </a:p>
        </p:txBody>
      </p:sp>
      <p:sp>
        <p:nvSpPr>
          <p:cNvPr id="5" name="Slide Number Placeholder 4"/>
          <p:cNvSpPr>
            <a:spLocks noGrp="1"/>
          </p:cNvSpPr>
          <p:nvPr>
            <p:ph type="sldNum" sz="quarter" idx="12"/>
          </p:nvPr>
        </p:nvSpPr>
        <p:spPr/>
        <p:txBody>
          <a:bodyPr/>
          <a:lstStyle>
            <a:lvl1pPr>
              <a:defRPr smtClean="0"/>
            </a:lvl1pPr>
          </a:lstStyle>
          <a:p>
            <a:pPr>
              <a:defRPr/>
            </a:pPr>
            <a:fld id="{5778BE68-82FE-654D-AFD7-AF4613415F1D}" type="slidenum">
              <a:rPr lang="en-GB"/>
              <a:pPr>
                <a:defRPr/>
              </a:pPr>
              <a:t>‹#›</a:t>
            </a:fld>
            <a:endParaRPr lang="en-GB"/>
          </a:p>
        </p:txBody>
      </p:sp>
    </p:spTree>
    <p:extLst>
      <p:ext uri="{BB962C8B-B14F-4D97-AF65-F5344CB8AC3E}">
        <p14:creationId xmlns:p14="http://schemas.microsoft.com/office/powerpoint/2010/main" val="1909235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906A7B94-B168-47E5-A8D7-F76A8103B4AD}" type="datetime1">
              <a:rPr lang="en-US" smtClean="0"/>
              <a:t>11/29/2015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B1969A-DDB7-4E02-9B28-3DDD99920ABC}" type="slidenum">
              <a:rPr lang="en-US" smtClean="0"/>
              <a:t>‹#›</a:t>
            </a:fld>
            <a:endParaRPr lang="en-US"/>
          </a:p>
        </p:txBody>
      </p:sp>
    </p:spTree>
    <p:extLst>
      <p:ext uri="{BB962C8B-B14F-4D97-AF65-F5344CB8AC3E}">
        <p14:creationId xmlns:p14="http://schemas.microsoft.com/office/powerpoint/2010/main" val="344682917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fld id="{F0899D96-F93E-CB4A-B011-5B0F41ECABAF}" type="datetimeFigureOut">
              <a:rPr lang="en-GB"/>
              <a:pPr>
                <a:defRPr/>
              </a:pPr>
              <a:t>29/11/2015</a:t>
            </a:fld>
            <a:endParaRPr lang="en-GB"/>
          </a:p>
        </p:txBody>
      </p:sp>
      <p:sp>
        <p:nvSpPr>
          <p:cNvPr id="3" name="Footer Placeholder 2"/>
          <p:cNvSpPr>
            <a:spLocks noGrp="1"/>
          </p:cNvSpPr>
          <p:nvPr>
            <p:ph type="ftr" sz="quarter" idx="11"/>
          </p:nvPr>
        </p:nvSpPr>
        <p:spPr/>
        <p:txBody>
          <a:bodyPr rtlCol="0"/>
          <a:lstStyle>
            <a:lvl1pPr defTabSz="914400" fontAlgn="base">
              <a:spcBef>
                <a:spcPct val="0"/>
              </a:spcBef>
              <a:spcAft>
                <a:spcPct val="0"/>
              </a:spcAft>
              <a:defRPr>
                <a:solidFill>
                  <a:prstClr val="black">
                    <a:tint val="75000"/>
                  </a:prstClr>
                </a:solidFill>
                <a:latin typeface="Calibri" pitchFamily="34" charset="0"/>
                <a:ea typeface="ＭＳ Ｐゴシック" pitchFamily="34" charset="-128"/>
              </a:defRPr>
            </a:lvl1pPr>
          </a:lstStyle>
          <a:p>
            <a:pPr>
              <a:defRPr/>
            </a:pPr>
            <a:endParaRPr lang="en-GB"/>
          </a:p>
        </p:txBody>
      </p:sp>
      <p:sp>
        <p:nvSpPr>
          <p:cNvPr id="4" name="Slide Number Placeholder 3"/>
          <p:cNvSpPr>
            <a:spLocks noGrp="1"/>
          </p:cNvSpPr>
          <p:nvPr>
            <p:ph type="sldNum" sz="quarter" idx="12"/>
          </p:nvPr>
        </p:nvSpPr>
        <p:spPr/>
        <p:txBody>
          <a:bodyPr/>
          <a:lstStyle>
            <a:lvl1pPr>
              <a:defRPr smtClean="0"/>
            </a:lvl1pPr>
          </a:lstStyle>
          <a:p>
            <a:pPr>
              <a:defRPr/>
            </a:pPr>
            <a:fld id="{C39A84FD-4629-F847-A3A6-DF80FD43092D}" type="slidenum">
              <a:rPr lang="en-GB"/>
              <a:pPr>
                <a:defRPr/>
              </a:pPr>
              <a:t>‹#›</a:t>
            </a:fld>
            <a:endParaRPr lang="en-GB"/>
          </a:p>
        </p:txBody>
      </p:sp>
    </p:spTree>
    <p:extLst>
      <p:ext uri="{BB962C8B-B14F-4D97-AF65-F5344CB8AC3E}">
        <p14:creationId xmlns:p14="http://schemas.microsoft.com/office/powerpoint/2010/main" val="146414072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fld id="{B7496CCB-6E13-A945-9417-9D99378FF2AA}" type="datetimeFigureOut">
              <a:rPr lang="en-GB"/>
              <a:pPr>
                <a:defRPr/>
              </a:pPr>
              <a:t>29/11/2015</a:t>
            </a:fld>
            <a:endParaRPr lang="en-GB"/>
          </a:p>
        </p:txBody>
      </p:sp>
      <p:sp>
        <p:nvSpPr>
          <p:cNvPr id="6" name="Footer Placeholder 5"/>
          <p:cNvSpPr>
            <a:spLocks noGrp="1"/>
          </p:cNvSpPr>
          <p:nvPr>
            <p:ph type="ftr" sz="quarter" idx="11"/>
          </p:nvPr>
        </p:nvSpPr>
        <p:spPr/>
        <p:txBody>
          <a:bodyPr rtlCol="0"/>
          <a:lstStyle>
            <a:lvl1pPr defTabSz="914400" fontAlgn="base">
              <a:spcBef>
                <a:spcPct val="0"/>
              </a:spcBef>
              <a:spcAft>
                <a:spcPct val="0"/>
              </a:spcAft>
              <a:defRPr>
                <a:solidFill>
                  <a:prstClr val="black">
                    <a:tint val="75000"/>
                  </a:prstClr>
                </a:solidFill>
                <a:latin typeface="Calibri" pitchFamily="34" charset="0"/>
                <a:ea typeface="ＭＳ Ｐゴシック" pitchFamily="34" charset="-128"/>
              </a:defRPr>
            </a:lvl1pPr>
          </a:lstStyle>
          <a:p>
            <a:pPr>
              <a:defRPr/>
            </a:pPr>
            <a:endParaRPr lang="en-GB"/>
          </a:p>
        </p:txBody>
      </p:sp>
      <p:sp>
        <p:nvSpPr>
          <p:cNvPr id="7" name="Slide Number Placeholder 6"/>
          <p:cNvSpPr>
            <a:spLocks noGrp="1"/>
          </p:cNvSpPr>
          <p:nvPr>
            <p:ph type="sldNum" sz="quarter" idx="12"/>
          </p:nvPr>
        </p:nvSpPr>
        <p:spPr/>
        <p:txBody>
          <a:bodyPr/>
          <a:lstStyle>
            <a:lvl1pPr>
              <a:defRPr smtClean="0"/>
            </a:lvl1pPr>
          </a:lstStyle>
          <a:p>
            <a:pPr>
              <a:defRPr/>
            </a:pPr>
            <a:fld id="{6D311E27-EC07-6C42-824C-3078F4375158}" type="slidenum">
              <a:rPr lang="en-GB"/>
              <a:pPr>
                <a:defRPr/>
              </a:pPr>
              <a:t>‹#›</a:t>
            </a:fld>
            <a:endParaRPr lang="en-GB"/>
          </a:p>
        </p:txBody>
      </p:sp>
    </p:spTree>
    <p:extLst>
      <p:ext uri="{BB962C8B-B14F-4D97-AF65-F5344CB8AC3E}">
        <p14:creationId xmlns:p14="http://schemas.microsoft.com/office/powerpoint/2010/main" val="41376142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fld id="{092EE0EA-7229-5E4F-AEC6-8054CA18072E}" type="datetimeFigureOut">
              <a:rPr lang="en-GB"/>
              <a:pPr>
                <a:defRPr/>
              </a:pPr>
              <a:t>29/11/2015</a:t>
            </a:fld>
            <a:endParaRPr lang="en-GB"/>
          </a:p>
        </p:txBody>
      </p:sp>
      <p:sp>
        <p:nvSpPr>
          <p:cNvPr id="6" name="Footer Placeholder 5"/>
          <p:cNvSpPr>
            <a:spLocks noGrp="1"/>
          </p:cNvSpPr>
          <p:nvPr>
            <p:ph type="ftr" sz="quarter" idx="11"/>
          </p:nvPr>
        </p:nvSpPr>
        <p:spPr/>
        <p:txBody>
          <a:bodyPr rtlCol="0"/>
          <a:lstStyle>
            <a:lvl1pPr defTabSz="914400" fontAlgn="base">
              <a:spcBef>
                <a:spcPct val="0"/>
              </a:spcBef>
              <a:spcAft>
                <a:spcPct val="0"/>
              </a:spcAft>
              <a:defRPr>
                <a:solidFill>
                  <a:prstClr val="black">
                    <a:tint val="75000"/>
                  </a:prstClr>
                </a:solidFill>
                <a:latin typeface="Calibri" pitchFamily="34" charset="0"/>
                <a:ea typeface="ＭＳ Ｐゴシック" pitchFamily="34" charset="-128"/>
              </a:defRPr>
            </a:lvl1pPr>
          </a:lstStyle>
          <a:p>
            <a:pPr>
              <a:defRPr/>
            </a:pPr>
            <a:endParaRPr lang="en-GB"/>
          </a:p>
        </p:txBody>
      </p:sp>
      <p:sp>
        <p:nvSpPr>
          <p:cNvPr id="7" name="Slide Number Placeholder 6"/>
          <p:cNvSpPr>
            <a:spLocks noGrp="1"/>
          </p:cNvSpPr>
          <p:nvPr>
            <p:ph type="sldNum" sz="quarter" idx="12"/>
          </p:nvPr>
        </p:nvSpPr>
        <p:spPr/>
        <p:txBody>
          <a:bodyPr/>
          <a:lstStyle>
            <a:lvl1pPr>
              <a:defRPr smtClean="0"/>
            </a:lvl1pPr>
          </a:lstStyle>
          <a:p>
            <a:pPr>
              <a:defRPr/>
            </a:pPr>
            <a:fld id="{0A31BE65-D35A-1848-BB52-6D69F4B61A2E}" type="slidenum">
              <a:rPr lang="en-GB"/>
              <a:pPr>
                <a:defRPr/>
              </a:pPr>
              <a:t>‹#›</a:t>
            </a:fld>
            <a:endParaRPr lang="en-GB"/>
          </a:p>
        </p:txBody>
      </p:sp>
    </p:spTree>
    <p:extLst>
      <p:ext uri="{BB962C8B-B14F-4D97-AF65-F5344CB8AC3E}">
        <p14:creationId xmlns:p14="http://schemas.microsoft.com/office/powerpoint/2010/main" val="219972772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fld id="{F608B5BD-15C0-2A46-B7D9-88DE6AF8D65D}" type="datetimeFigureOut">
              <a:rPr lang="en-GB"/>
              <a:pPr>
                <a:defRPr/>
              </a:pPr>
              <a:t>29/11/2015</a:t>
            </a:fld>
            <a:endParaRPr lang="en-GB"/>
          </a:p>
        </p:txBody>
      </p:sp>
      <p:sp>
        <p:nvSpPr>
          <p:cNvPr id="5" name="Footer Placeholder 4"/>
          <p:cNvSpPr>
            <a:spLocks noGrp="1"/>
          </p:cNvSpPr>
          <p:nvPr>
            <p:ph type="ftr" sz="quarter" idx="11"/>
          </p:nvPr>
        </p:nvSpPr>
        <p:spPr/>
        <p:txBody>
          <a:bodyPr rtlCol="0"/>
          <a:lstStyle>
            <a:lvl1pPr defTabSz="914400" fontAlgn="base">
              <a:spcBef>
                <a:spcPct val="0"/>
              </a:spcBef>
              <a:spcAft>
                <a:spcPct val="0"/>
              </a:spcAft>
              <a:defRPr>
                <a:solidFill>
                  <a:prstClr val="black">
                    <a:tint val="75000"/>
                  </a:prstClr>
                </a:solidFill>
                <a:latin typeface="Calibri" pitchFamily="34" charset="0"/>
                <a:ea typeface="ＭＳ Ｐゴシック" pitchFamily="34" charset="-128"/>
              </a:defRPr>
            </a:lvl1pPr>
          </a:lstStyle>
          <a:p>
            <a:pPr>
              <a:defRPr/>
            </a:pPr>
            <a:endParaRPr lang="en-GB"/>
          </a:p>
        </p:txBody>
      </p:sp>
      <p:sp>
        <p:nvSpPr>
          <p:cNvPr id="6" name="Slide Number Placeholder 5"/>
          <p:cNvSpPr>
            <a:spLocks noGrp="1"/>
          </p:cNvSpPr>
          <p:nvPr>
            <p:ph type="sldNum" sz="quarter" idx="12"/>
          </p:nvPr>
        </p:nvSpPr>
        <p:spPr/>
        <p:txBody>
          <a:bodyPr/>
          <a:lstStyle>
            <a:lvl1pPr>
              <a:defRPr smtClean="0"/>
            </a:lvl1pPr>
          </a:lstStyle>
          <a:p>
            <a:pPr>
              <a:defRPr/>
            </a:pPr>
            <a:fld id="{8F61FF94-67B0-BA45-83B5-DA9D58E734E1}" type="slidenum">
              <a:rPr lang="en-GB"/>
              <a:pPr>
                <a:defRPr/>
              </a:pPr>
              <a:t>‹#›</a:t>
            </a:fld>
            <a:endParaRPr lang="en-GB"/>
          </a:p>
        </p:txBody>
      </p:sp>
    </p:spTree>
    <p:extLst>
      <p:ext uri="{BB962C8B-B14F-4D97-AF65-F5344CB8AC3E}">
        <p14:creationId xmlns:p14="http://schemas.microsoft.com/office/powerpoint/2010/main" val="305329536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fld id="{CF954BFF-5192-4143-895E-BE7FB4177CAD}" type="datetimeFigureOut">
              <a:rPr lang="en-GB"/>
              <a:pPr>
                <a:defRPr/>
              </a:pPr>
              <a:t>29/11/2015</a:t>
            </a:fld>
            <a:endParaRPr lang="en-GB"/>
          </a:p>
        </p:txBody>
      </p:sp>
      <p:sp>
        <p:nvSpPr>
          <p:cNvPr id="5" name="Footer Placeholder 4"/>
          <p:cNvSpPr>
            <a:spLocks noGrp="1"/>
          </p:cNvSpPr>
          <p:nvPr>
            <p:ph type="ftr" sz="quarter" idx="11"/>
          </p:nvPr>
        </p:nvSpPr>
        <p:spPr/>
        <p:txBody>
          <a:bodyPr rtlCol="0"/>
          <a:lstStyle>
            <a:lvl1pPr defTabSz="914400" fontAlgn="base">
              <a:spcBef>
                <a:spcPct val="0"/>
              </a:spcBef>
              <a:spcAft>
                <a:spcPct val="0"/>
              </a:spcAft>
              <a:defRPr>
                <a:solidFill>
                  <a:prstClr val="black">
                    <a:tint val="75000"/>
                  </a:prstClr>
                </a:solidFill>
                <a:latin typeface="Calibri" pitchFamily="34" charset="0"/>
                <a:ea typeface="ＭＳ Ｐゴシック" pitchFamily="34" charset="-128"/>
              </a:defRPr>
            </a:lvl1pPr>
          </a:lstStyle>
          <a:p>
            <a:pPr>
              <a:defRPr/>
            </a:pPr>
            <a:endParaRPr lang="en-GB"/>
          </a:p>
        </p:txBody>
      </p:sp>
      <p:sp>
        <p:nvSpPr>
          <p:cNvPr id="6" name="Slide Number Placeholder 5"/>
          <p:cNvSpPr>
            <a:spLocks noGrp="1"/>
          </p:cNvSpPr>
          <p:nvPr>
            <p:ph type="sldNum" sz="quarter" idx="12"/>
          </p:nvPr>
        </p:nvSpPr>
        <p:spPr/>
        <p:txBody>
          <a:bodyPr/>
          <a:lstStyle>
            <a:lvl1pPr>
              <a:defRPr smtClean="0"/>
            </a:lvl1pPr>
          </a:lstStyle>
          <a:p>
            <a:pPr>
              <a:defRPr/>
            </a:pPr>
            <a:fld id="{4B009F01-79A6-694A-BB33-B0BCCF58546A}" type="slidenum">
              <a:rPr lang="en-GB"/>
              <a:pPr>
                <a:defRPr/>
              </a:pPr>
              <a:t>‹#›</a:t>
            </a:fld>
            <a:endParaRPr lang="en-GB"/>
          </a:p>
        </p:txBody>
      </p:sp>
    </p:spTree>
    <p:extLst>
      <p:ext uri="{BB962C8B-B14F-4D97-AF65-F5344CB8AC3E}">
        <p14:creationId xmlns:p14="http://schemas.microsoft.com/office/powerpoint/2010/main" val="267362373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F6CAFB2-EFB4-7C48-A721-242DA63AE29F}" type="datetime1">
              <a:rPr lang="en-US"/>
              <a:pPr>
                <a:defRPr/>
              </a:pPr>
              <a:t>11/29/2015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3291F258-69C8-0B43-8626-BB746C09CB00}" type="slidenum">
              <a:rPr lang="en-US"/>
              <a:pPr>
                <a:defRPr/>
              </a:pPr>
              <a:t>‹#›</a:t>
            </a:fld>
            <a:endParaRPr lang="en-US"/>
          </a:p>
        </p:txBody>
      </p:sp>
    </p:spTree>
    <p:extLst>
      <p:ext uri="{BB962C8B-B14F-4D97-AF65-F5344CB8AC3E}">
        <p14:creationId xmlns:p14="http://schemas.microsoft.com/office/powerpoint/2010/main" val="18795103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7B395F9-0BF6-A64A-9846-537801103518}" type="datetime1">
              <a:rPr lang="en-US"/>
              <a:pPr>
                <a:defRPr/>
              </a:pPr>
              <a:t>11/29/2015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1D7E1D64-56DC-6F4D-8CF0-B9A1AFB75B9E}" type="slidenum">
              <a:rPr lang="en-US"/>
              <a:pPr>
                <a:defRPr/>
              </a:pPr>
              <a:t>‹#›</a:t>
            </a:fld>
            <a:endParaRPr lang="en-US"/>
          </a:p>
        </p:txBody>
      </p:sp>
    </p:spTree>
    <p:extLst>
      <p:ext uri="{BB962C8B-B14F-4D97-AF65-F5344CB8AC3E}">
        <p14:creationId xmlns:p14="http://schemas.microsoft.com/office/powerpoint/2010/main" val="310593867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9D3DD49-AEA5-BF40-882C-80A06EE33BA0}" type="datetime1">
              <a:rPr lang="en-US"/>
              <a:pPr>
                <a:defRPr/>
              </a:pPr>
              <a:t>11/29/2015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CA970770-FBDB-1043-99BD-2A8D5DB4657F}" type="slidenum">
              <a:rPr lang="en-US"/>
              <a:pPr>
                <a:defRPr/>
              </a:pPr>
              <a:t>‹#›</a:t>
            </a:fld>
            <a:endParaRPr lang="en-US"/>
          </a:p>
        </p:txBody>
      </p:sp>
    </p:spTree>
    <p:extLst>
      <p:ext uri="{BB962C8B-B14F-4D97-AF65-F5344CB8AC3E}">
        <p14:creationId xmlns:p14="http://schemas.microsoft.com/office/powerpoint/2010/main" val="113297259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9E8CDD4-A0E3-504C-BD3D-EBBC78255DE6}" type="datetime1">
              <a:rPr lang="en-US"/>
              <a:pPr>
                <a:defRPr/>
              </a:pPr>
              <a:t>11/29/2015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79760E03-C544-DD47-A808-206005EB0D75}" type="slidenum">
              <a:rPr lang="en-US"/>
              <a:pPr>
                <a:defRPr/>
              </a:pPr>
              <a:t>‹#›</a:t>
            </a:fld>
            <a:endParaRPr lang="en-US"/>
          </a:p>
        </p:txBody>
      </p:sp>
    </p:spTree>
    <p:extLst>
      <p:ext uri="{BB962C8B-B14F-4D97-AF65-F5344CB8AC3E}">
        <p14:creationId xmlns:p14="http://schemas.microsoft.com/office/powerpoint/2010/main" val="427124127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A07A852-BD96-A849-9754-BE34E304182A}" type="datetime1">
              <a:rPr lang="en-US"/>
              <a:pPr>
                <a:defRPr/>
              </a:pPr>
              <a:t>11/29/2015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9" name="Slide Number Placeholder 5"/>
          <p:cNvSpPr>
            <a:spLocks noGrp="1"/>
          </p:cNvSpPr>
          <p:nvPr>
            <p:ph type="sldNum" sz="quarter" idx="12"/>
          </p:nvPr>
        </p:nvSpPr>
        <p:spPr/>
        <p:txBody>
          <a:bodyPr/>
          <a:lstStyle>
            <a:lvl1pPr>
              <a:defRPr/>
            </a:lvl1pPr>
          </a:lstStyle>
          <a:p>
            <a:pPr>
              <a:defRPr/>
            </a:pPr>
            <a:fld id="{35421147-D63D-014F-B674-8007207C87B4}" type="slidenum">
              <a:rPr lang="en-US"/>
              <a:pPr>
                <a:defRPr/>
              </a:pPr>
              <a:t>‹#›</a:t>
            </a:fld>
            <a:endParaRPr lang="en-US"/>
          </a:p>
        </p:txBody>
      </p:sp>
    </p:spTree>
    <p:extLst>
      <p:ext uri="{BB962C8B-B14F-4D97-AF65-F5344CB8AC3E}">
        <p14:creationId xmlns:p14="http://schemas.microsoft.com/office/powerpoint/2010/main" val="2461421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E4F7677A-6B4F-4393-B44C-CEE1B4A20A4C}" type="datetime1">
              <a:rPr lang="en-US" smtClean="0"/>
              <a:t>11/29/2015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B1969A-DDB7-4E02-9B28-3DDD99920ABC}" type="slidenum">
              <a:rPr lang="en-US" smtClean="0"/>
              <a:t>‹#›</a:t>
            </a:fld>
            <a:endParaRPr lang="en-US"/>
          </a:p>
        </p:txBody>
      </p:sp>
    </p:spTree>
    <p:extLst>
      <p:ext uri="{BB962C8B-B14F-4D97-AF65-F5344CB8AC3E}">
        <p14:creationId xmlns:p14="http://schemas.microsoft.com/office/powerpoint/2010/main" val="390184298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CC5A062-281C-3840-B2EA-2556D9A1F072}" type="datetime1">
              <a:rPr lang="en-US"/>
              <a:pPr>
                <a:defRPr/>
              </a:pPr>
              <a:t>11/29/2015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5" name="Slide Number Placeholder 5"/>
          <p:cNvSpPr>
            <a:spLocks noGrp="1"/>
          </p:cNvSpPr>
          <p:nvPr>
            <p:ph type="sldNum" sz="quarter" idx="12"/>
          </p:nvPr>
        </p:nvSpPr>
        <p:spPr/>
        <p:txBody>
          <a:bodyPr/>
          <a:lstStyle>
            <a:lvl1pPr>
              <a:defRPr/>
            </a:lvl1pPr>
          </a:lstStyle>
          <a:p>
            <a:pPr>
              <a:defRPr/>
            </a:pPr>
            <a:fld id="{1A0E2715-0589-284C-9D60-49CA1A436814}" type="slidenum">
              <a:rPr lang="en-US"/>
              <a:pPr>
                <a:defRPr/>
              </a:pPr>
              <a:t>‹#›</a:t>
            </a:fld>
            <a:endParaRPr lang="en-US"/>
          </a:p>
        </p:txBody>
      </p:sp>
    </p:spTree>
    <p:extLst>
      <p:ext uri="{BB962C8B-B14F-4D97-AF65-F5344CB8AC3E}">
        <p14:creationId xmlns:p14="http://schemas.microsoft.com/office/powerpoint/2010/main" val="351408588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C8CD765-56CF-FD43-A835-B2716F8DB138}" type="datetime1">
              <a:rPr lang="en-US"/>
              <a:pPr>
                <a:defRPr/>
              </a:pPr>
              <a:t>11/29/2015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4" name="Slide Number Placeholder 5"/>
          <p:cNvSpPr>
            <a:spLocks noGrp="1"/>
          </p:cNvSpPr>
          <p:nvPr>
            <p:ph type="sldNum" sz="quarter" idx="12"/>
          </p:nvPr>
        </p:nvSpPr>
        <p:spPr/>
        <p:txBody>
          <a:bodyPr/>
          <a:lstStyle>
            <a:lvl1pPr>
              <a:defRPr/>
            </a:lvl1pPr>
          </a:lstStyle>
          <a:p>
            <a:pPr>
              <a:defRPr/>
            </a:pPr>
            <a:fld id="{59317756-80E9-ED47-885E-388F2575365D}" type="slidenum">
              <a:rPr lang="en-US"/>
              <a:pPr>
                <a:defRPr/>
              </a:pPr>
              <a:t>‹#›</a:t>
            </a:fld>
            <a:endParaRPr lang="en-US"/>
          </a:p>
        </p:txBody>
      </p:sp>
    </p:spTree>
    <p:extLst>
      <p:ext uri="{BB962C8B-B14F-4D97-AF65-F5344CB8AC3E}">
        <p14:creationId xmlns:p14="http://schemas.microsoft.com/office/powerpoint/2010/main" val="212220200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E2580D1-7E0F-D94C-BE90-82F82B000A86}" type="datetime1">
              <a:rPr lang="en-US"/>
              <a:pPr>
                <a:defRPr/>
              </a:pPr>
              <a:t>11/29/2015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D45D6B3D-8C1B-2E44-8955-48B1F183ABCD}" type="slidenum">
              <a:rPr lang="en-US"/>
              <a:pPr>
                <a:defRPr/>
              </a:pPr>
              <a:t>‹#›</a:t>
            </a:fld>
            <a:endParaRPr lang="en-US"/>
          </a:p>
        </p:txBody>
      </p:sp>
    </p:spTree>
    <p:extLst>
      <p:ext uri="{BB962C8B-B14F-4D97-AF65-F5344CB8AC3E}">
        <p14:creationId xmlns:p14="http://schemas.microsoft.com/office/powerpoint/2010/main" val="71042961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0A05BC8-1A42-DB43-99D1-2B1D64ED5452}" type="datetime1">
              <a:rPr lang="en-US"/>
              <a:pPr>
                <a:defRPr/>
              </a:pPr>
              <a:t>11/29/2015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98D95273-F540-E54A-AF93-888CF0B0612D}" type="slidenum">
              <a:rPr lang="en-US"/>
              <a:pPr>
                <a:defRPr/>
              </a:pPr>
              <a:t>‹#›</a:t>
            </a:fld>
            <a:endParaRPr lang="en-US"/>
          </a:p>
        </p:txBody>
      </p:sp>
    </p:spTree>
    <p:extLst>
      <p:ext uri="{BB962C8B-B14F-4D97-AF65-F5344CB8AC3E}">
        <p14:creationId xmlns:p14="http://schemas.microsoft.com/office/powerpoint/2010/main" val="283451211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9955110-920A-D446-B730-2D4ECA5C64C8}" type="datetime1">
              <a:rPr lang="en-US"/>
              <a:pPr>
                <a:defRPr/>
              </a:pPr>
              <a:t>11/29/2015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5E24E59E-6B36-8A4F-979C-788E264AFE19}" type="slidenum">
              <a:rPr lang="en-US"/>
              <a:pPr>
                <a:defRPr/>
              </a:pPr>
              <a:t>‹#›</a:t>
            </a:fld>
            <a:endParaRPr lang="en-US"/>
          </a:p>
        </p:txBody>
      </p:sp>
    </p:spTree>
    <p:extLst>
      <p:ext uri="{BB962C8B-B14F-4D97-AF65-F5344CB8AC3E}">
        <p14:creationId xmlns:p14="http://schemas.microsoft.com/office/powerpoint/2010/main" val="304136836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6E871BF-A570-AD42-8A13-6D3BCC42E13C}" type="datetime1">
              <a:rPr lang="en-US"/>
              <a:pPr>
                <a:defRPr/>
              </a:pPr>
              <a:t>11/29/2015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CA87BE67-8D22-ED4E-89E2-13C9D6BE7501}" type="slidenum">
              <a:rPr lang="en-US"/>
              <a:pPr>
                <a:defRPr/>
              </a:pPr>
              <a:t>‹#›</a:t>
            </a:fld>
            <a:endParaRPr lang="en-US"/>
          </a:p>
        </p:txBody>
      </p:sp>
    </p:spTree>
    <p:extLst>
      <p:ext uri="{BB962C8B-B14F-4D97-AF65-F5344CB8AC3E}">
        <p14:creationId xmlns:p14="http://schemas.microsoft.com/office/powerpoint/2010/main" val="204438907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457200" y="1600200"/>
            <a:ext cx="8229600" cy="4525963"/>
          </a:xfrm>
        </p:spPr>
        <p:txBody>
          <a:bodyPr/>
          <a:lstStyle/>
          <a:p>
            <a:pPr lvl="0"/>
            <a:endParaRPr lang="en-GB" noProof="0" smtClean="0"/>
          </a:p>
        </p:txBody>
      </p:sp>
      <p:sp>
        <p:nvSpPr>
          <p:cNvPr id="4" name="Rectangle 4"/>
          <p:cNvSpPr>
            <a:spLocks noGrp="1" noChangeArrowheads="1"/>
          </p:cNvSpPr>
          <p:nvPr>
            <p:ph type="dt" sz="half" idx="10"/>
          </p:nvPr>
        </p:nvSpPr>
        <p:spPr/>
        <p:txBody>
          <a:bodyPr/>
          <a:lstStyle>
            <a:lvl1pPr>
              <a:defRPr>
                <a:latin typeface="Calibri" charset="0"/>
                <a:ea typeface="ＭＳ Ｐゴシック" charset="0"/>
                <a:cs typeface="ＭＳ Ｐゴシック"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Rectangle 6"/>
          <p:cNvSpPr>
            <a:spLocks noGrp="1" noChangeArrowheads="1"/>
          </p:cNvSpPr>
          <p:nvPr>
            <p:ph type="sldNum" sz="quarter" idx="12"/>
          </p:nvPr>
        </p:nvSpPr>
        <p:spPr/>
        <p:txBody>
          <a:bodyPr/>
          <a:lstStyle>
            <a:lvl1pPr>
              <a:defRPr/>
            </a:lvl1pPr>
          </a:lstStyle>
          <a:p>
            <a:pPr>
              <a:defRPr/>
            </a:pPr>
            <a:fld id="{87676BF8-DCF8-E948-9E28-D55D89A1F23F}" type="slidenum">
              <a:rPr lang="en-US"/>
              <a:pPr>
                <a:defRPr/>
              </a:pPr>
              <a:t>‹#›</a:t>
            </a:fld>
            <a:endParaRPr lang="en-US"/>
          </a:p>
        </p:txBody>
      </p:sp>
    </p:spTree>
    <p:extLst>
      <p:ext uri="{BB962C8B-B14F-4D97-AF65-F5344CB8AC3E}">
        <p14:creationId xmlns:p14="http://schemas.microsoft.com/office/powerpoint/2010/main" val="264439408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4D85A2C1-8664-48D3-9F19-17F23C2D2DB0}" type="datetime1">
              <a:rPr lang="en-US" smtClean="0">
                <a:solidFill>
                  <a:prstClr val="black">
                    <a:tint val="75000"/>
                  </a:prstClr>
                </a:solidFill>
              </a:rPr>
              <a:pPr/>
              <a:t>11/29/2015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CB1969A-DDB7-4E02-9B28-3DDD99920A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5445483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87229878-E860-4532-A8AD-88CB6E83E181}" type="datetime1">
              <a:rPr lang="en-US" smtClean="0">
                <a:solidFill>
                  <a:prstClr val="black">
                    <a:tint val="75000"/>
                  </a:prstClr>
                </a:solidFill>
              </a:rPr>
              <a:pPr/>
              <a:t>11/29/2015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CB1969A-DDB7-4E02-9B28-3DDD99920A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8910384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6C15A25E-7A55-4E61-AB2A-3F83CDF63FD1}" type="datetime1">
              <a:rPr lang="en-US" smtClean="0">
                <a:solidFill>
                  <a:prstClr val="black">
                    <a:tint val="75000"/>
                  </a:prstClr>
                </a:solidFill>
              </a:rPr>
              <a:pPr/>
              <a:t>11/29/2015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CB1969A-DDB7-4E02-9B28-3DDD99920A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32584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4C65DAC5-52EB-4C6B-87B9-97CD25D9D1E5}" type="datetime1">
              <a:rPr lang="en-US" smtClean="0"/>
              <a:t>11/29/2015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B1969A-DDB7-4E02-9B28-3DDD99920ABC}" type="slidenum">
              <a:rPr lang="en-US" smtClean="0"/>
              <a:t>‹#›</a:t>
            </a:fld>
            <a:endParaRPr lang="en-US"/>
          </a:p>
        </p:txBody>
      </p:sp>
    </p:spTree>
    <p:extLst>
      <p:ext uri="{BB962C8B-B14F-4D97-AF65-F5344CB8AC3E}">
        <p14:creationId xmlns:p14="http://schemas.microsoft.com/office/powerpoint/2010/main" val="383262915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906A7B94-B168-47E5-A8D7-F76A8103B4AD}" type="datetime1">
              <a:rPr lang="en-US" smtClean="0">
                <a:solidFill>
                  <a:prstClr val="black">
                    <a:tint val="75000"/>
                  </a:prstClr>
                </a:solidFill>
              </a:rPr>
              <a:pPr/>
              <a:t>11/29/2015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CB1969A-DDB7-4E02-9B28-3DDD99920A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3734758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E4F7677A-6B4F-4393-B44C-CEE1B4A20A4C}" type="datetime1">
              <a:rPr lang="en-US" smtClean="0">
                <a:solidFill>
                  <a:prstClr val="black">
                    <a:tint val="75000"/>
                  </a:prstClr>
                </a:solidFill>
              </a:rPr>
              <a:pPr/>
              <a:t>11/29/2015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6CB1969A-DDB7-4E02-9B28-3DDD99920A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4601527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4C65DAC5-52EB-4C6B-87B9-97CD25D9D1E5}" type="datetime1">
              <a:rPr lang="en-US" smtClean="0">
                <a:solidFill>
                  <a:prstClr val="black">
                    <a:tint val="75000"/>
                  </a:prstClr>
                </a:solidFill>
              </a:rPr>
              <a:pPr/>
              <a:t>11/29/2015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CB1969A-DDB7-4E02-9B28-3DDD99920A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2081700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7AE8F8-A875-4493-B62A-D7430944F565}" type="datetime1">
              <a:rPr lang="en-US" smtClean="0">
                <a:solidFill>
                  <a:prstClr val="black">
                    <a:tint val="75000"/>
                  </a:prstClr>
                </a:solidFill>
              </a:rPr>
              <a:pPr/>
              <a:t>11/29/2015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6CB1969A-DDB7-4E02-9B28-3DDD99920A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742354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B474C53C-51A8-4E97-A8D6-1243AD2A36BA}" type="datetime1">
              <a:rPr lang="en-US" smtClean="0">
                <a:solidFill>
                  <a:prstClr val="black">
                    <a:tint val="75000"/>
                  </a:prstClr>
                </a:solidFill>
              </a:rPr>
              <a:pPr/>
              <a:t>11/29/2015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CB1969A-DDB7-4E02-9B28-3DDD99920A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3824395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D2CD0B31-10B0-41C3-9078-2F09B55EDE27}" type="datetime1">
              <a:rPr lang="en-US" smtClean="0">
                <a:solidFill>
                  <a:prstClr val="black">
                    <a:tint val="75000"/>
                  </a:prstClr>
                </a:solidFill>
              </a:rPr>
              <a:pPr/>
              <a:t>11/29/2015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CB1969A-DDB7-4E02-9B28-3DDD99920A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8942252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BED612F8-5B04-4C6C-9255-0D7AF85E4AF5}" type="datetime1">
              <a:rPr lang="en-US" smtClean="0">
                <a:solidFill>
                  <a:prstClr val="black">
                    <a:tint val="75000"/>
                  </a:prstClr>
                </a:solidFill>
              </a:rPr>
              <a:pPr/>
              <a:t>11/29/2015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CB1969A-DDB7-4E02-9B28-3DDD99920A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2029903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BA28E4D6-BCE0-44EC-A4C9-82AF5541A8D8}" type="datetime1">
              <a:rPr lang="en-US" smtClean="0">
                <a:solidFill>
                  <a:prstClr val="black">
                    <a:tint val="75000"/>
                  </a:prstClr>
                </a:solidFill>
              </a:rPr>
              <a:pPr/>
              <a:t>11/29/2015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CB1969A-DDB7-4E02-9B28-3DDD99920A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6732206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9831A3C-BFEB-41FD-8048-666B4A14F6B9}" type="datetime1">
              <a:rPr lang="en-US"/>
              <a:pPr>
                <a:defRPr/>
              </a:pPr>
              <a:t>11/29/2015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69D370F-4DBF-4578-ABE8-6981C1A2C59B}" type="slidenum">
              <a:rPr lang="en-US"/>
              <a:pPr>
                <a:defRPr/>
              </a:pPr>
              <a:t>‹#›</a:t>
            </a:fld>
            <a:endParaRPr lang="en-US"/>
          </a:p>
        </p:txBody>
      </p:sp>
    </p:spTree>
    <p:extLst>
      <p:ext uri="{BB962C8B-B14F-4D97-AF65-F5344CB8AC3E}">
        <p14:creationId xmlns:p14="http://schemas.microsoft.com/office/powerpoint/2010/main" val="345121610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65B4DAC-44AF-4AB7-8A55-5D443A7DAD56}" type="datetime1">
              <a:rPr lang="en-US"/>
              <a:pPr>
                <a:defRPr/>
              </a:pPr>
              <a:t>11/29/2015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622435B-7F2F-4E02-9100-6D553B2CB85A}" type="slidenum">
              <a:rPr lang="en-US"/>
              <a:pPr>
                <a:defRPr/>
              </a:pPr>
              <a:t>‹#›</a:t>
            </a:fld>
            <a:endParaRPr lang="en-US"/>
          </a:p>
        </p:txBody>
      </p:sp>
    </p:spTree>
    <p:extLst>
      <p:ext uri="{BB962C8B-B14F-4D97-AF65-F5344CB8AC3E}">
        <p14:creationId xmlns:p14="http://schemas.microsoft.com/office/powerpoint/2010/main" val="3284010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7AE8F8-A875-4493-B62A-D7430944F565}" type="datetime1">
              <a:rPr lang="en-US" smtClean="0"/>
              <a:t>11/29/2015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B1969A-DDB7-4E02-9B28-3DDD99920ABC}" type="slidenum">
              <a:rPr lang="en-US" smtClean="0"/>
              <a:t>‹#›</a:t>
            </a:fld>
            <a:endParaRPr lang="en-US"/>
          </a:p>
        </p:txBody>
      </p:sp>
    </p:spTree>
    <p:extLst>
      <p:ext uri="{BB962C8B-B14F-4D97-AF65-F5344CB8AC3E}">
        <p14:creationId xmlns:p14="http://schemas.microsoft.com/office/powerpoint/2010/main" val="207723790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B8FF77E-513C-4606-80E6-8A694109A183}" type="datetime1">
              <a:rPr lang="en-US"/>
              <a:pPr>
                <a:defRPr/>
              </a:pPr>
              <a:t>11/29/2015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DEEB56B-89E3-42C6-B944-629C611616B4}" type="slidenum">
              <a:rPr lang="en-US"/>
              <a:pPr>
                <a:defRPr/>
              </a:pPr>
              <a:t>‹#›</a:t>
            </a:fld>
            <a:endParaRPr lang="en-US"/>
          </a:p>
        </p:txBody>
      </p:sp>
    </p:spTree>
    <p:extLst>
      <p:ext uri="{BB962C8B-B14F-4D97-AF65-F5344CB8AC3E}">
        <p14:creationId xmlns:p14="http://schemas.microsoft.com/office/powerpoint/2010/main" val="399156624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8A7C4B3-9C64-4968-AE21-9BAFAFFBCC4F}" type="datetime1">
              <a:rPr lang="en-US"/>
              <a:pPr>
                <a:defRPr/>
              </a:pPr>
              <a:t>11/29/2015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84C9172-B49E-461D-998E-75A37E7568DF}" type="slidenum">
              <a:rPr lang="en-US"/>
              <a:pPr>
                <a:defRPr/>
              </a:pPr>
              <a:t>‹#›</a:t>
            </a:fld>
            <a:endParaRPr lang="en-US"/>
          </a:p>
        </p:txBody>
      </p:sp>
    </p:spTree>
    <p:extLst>
      <p:ext uri="{BB962C8B-B14F-4D97-AF65-F5344CB8AC3E}">
        <p14:creationId xmlns:p14="http://schemas.microsoft.com/office/powerpoint/2010/main" val="103683640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ADA83E0-9A2B-467D-82FC-2E8ECD3AEFF1}" type="datetime1">
              <a:rPr lang="en-US"/>
              <a:pPr>
                <a:defRPr/>
              </a:pPr>
              <a:t>11/29/2015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8DD80D14-CB3A-4C6E-B8FE-B9A0C61EACC2}" type="slidenum">
              <a:rPr lang="en-US"/>
              <a:pPr>
                <a:defRPr/>
              </a:pPr>
              <a:t>‹#›</a:t>
            </a:fld>
            <a:endParaRPr lang="en-US"/>
          </a:p>
        </p:txBody>
      </p:sp>
    </p:spTree>
    <p:extLst>
      <p:ext uri="{BB962C8B-B14F-4D97-AF65-F5344CB8AC3E}">
        <p14:creationId xmlns:p14="http://schemas.microsoft.com/office/powerpoint/2010/main" val="124763589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44B9C7E-276D-4DF3-BC99-68D577AEF481}" type="datetime1">
              <a:rPr lang="en-US"/>
              <a:pPr>
                <a:defRPr/>
              </a:pPr>
              <a:t>11/29/2015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B4A67268-27F2-4D35-B3BD-3268F4D3EBAF}" type="slidenum">
              <a:rPr lang="en-US"/>
              <a:pPr>
                <a:defRPr/>
              </a:pPr>
              <a:t>‹#›</a:t>
            </a:fld>
            <a:endParaRPr lang="en-US"/>
          </a:p>
        </p:txBody>
      </p:sp>
    </p:spTree>
    <p:extLst>
      <p:ext uri="{BB962C8B-B14F-4D97-AF65-F5344CB8AC3E}">
        <p14:creationId xmlns:p14="http://schemas.microsoft.com/office/powerpoint/2010/main" val="327092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5BCA9AD-956C-454A-8785-29BF01662B67}" type="datetime1">
              <a:rPr lang="en-US"/>
              <a:pPr>
                <a:defRPr/>
              </a:pPr>
              <a:t>11/29/2015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FA3D6CF2-D3CC-409E-BE32-1CA76A22D5A7}" type="slidenum">
              <a:rPr lang="en-US"/>
              <a:pPr>
                <a:defRPr/>
              </a:pPr>
              <a:t>‹#›</a:t>
            </a:fld>
            <a:endParaRPr lang="en-US"/>
          </a:p>
        </p:txBody>
      </p:sp>
    </p:spTree>
    <p:extLst>
      <p:ext uri="{BB962C8B-B14F-4D97-AF65-F5344CB8AC3E}">
        <p14:creationId xmlns:p14="http://schemas.microsoft.com/office/powerpoint/2010/main" val="1250420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C69FDD6-761C-4CF9-B7D2-372FEDA78C48}" type="datetime1">
              <a:rPr lang="en-US"/>
              <a:pPr>
                <a:defRPr/>
              </a:pPr>
              <a:t>11/29/2015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76E90B9-A29D-4451-A51E-109AD97940D0}" type="slidenum">
              <a:rPr lang="en-US"/>
              <a:pPr>
                <a:defRPr/>
              </a:pPr>
              <a:t>‹#›</a:t>
            </a:fld>
            <a:endParaRPr lang="en-US"/>
          </a:p>
        </p:txBody>
      </p:sp>
    </p:spTree>
    <p:extLst>
      <p:ext uri="{BB962C8B-B14F-4D97-AF65-F5344CB8AC3E}">
        <p14:creationId xmlns:p14="http://schemas.microsoft.com/office/powerpoint/2010/main" val="60083636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1B34BB2-BC23-49D0-9E66-D611EBF689B0}" type="datetime1">
              <a:rPr lang="en-US"/>
              <a:pPr>
                <a:defRPr/>
              </a:pPr>
              <a:t>11/29/2015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9AEBC69-25B3-449E-8933-64BA73B43B32}" type="slidenum">
              <a:rPr lang="en-US"/>
              <a:pPr>
                <a:defRPr/>
              </a:pPr>
              <a:t>‹#›</a:t>
            </a:fld>
            <a:endParaRPr lang="en-US"/>
          </a:p>
        </p:txBody>
      </p:sp>
    </p:spTree>
    <p:extLst>
      <p:ext uri="{BB962C8B-B14F-4D97-AF65-F5344CB8AC3E}">
        <p14:creationId xmlns:p14="http://schemas.microsoft.com/office/powerpoint/2010/main" val="172604420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6D0E87B-5406-4195-B247-C82A808F26E9}" type="datetime1">
              <a:rPr lang="en-US"/>
              <a:pPr>
                <a:defRPr/>
              </a:pPr>
              <a:t>11/29/2015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8BA8DB4-4345-4E2B-BD3C-657F2BB699B1}" type="slidenum">
              <a:rPr lang="en-US"/>
              <a:pPr>
                <a:defRPr/>
              </a:pPr>
              <a:t>‹#›</a:t>
            </a:fld>
            <a:endParaRPr lang="en-US"/>
          </a:p>
        </p:txBody>
      </p:sp>
    </p:spTree>
    <p:extLst>
      <p:ext uri="{BB962C8B-B14F-4D97-AF65-F5344CB8AC3E}">
        <p14:creationId xmlns:p14="http://schemas.microsoft.com/office/powerpoint/2010/main" val="239224259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9CC56A4-CA01-4D44-A80C-47B9134B4B4E}" type="datetime1">
              <a:rPr lang="en-US"/>
              <a:pPr>
                <a:defRPr/>
              </a:pPr>
              <a:t>11/29/2015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7C950D0-DFE8-4008-9321-67FD2D393883}" type="slidenum">
              <a:rPr lang="en-US"/>
              <a:pPr>
                <a:defRPr/>
              </a:pPr>
              <a:t>‹#›</a:t>
            </a:fld>
            <a:endParaRPr lang="en-US"/>
          </a:p>
        </p:txBody>
      </p:sp>
    </p:spTree>
    <p:extLst>
      <p:ext uri="{BB962C8B-B14F-4D97-AF65-F5344CB8AC3E}">
        <p14:creationId xmlns:p14="http://schemas.microsoft.com/office/powerpoint/2010/main" val="977904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B474C53C-51A8-4E97-A8D6-1243AD2A36BA}" type="datetime1">
              <a:rPr lang="en-US" smtClean="0"/>
              <a:t>11/29/2015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B1969A-DDB7-4E02-9B28-3DDD99920ABC}" type="slidenum">
              <a:rPr lang="en-US" smtClean="0"/>
              <a:t>‹#›</a:t>
            </a:fld>
            <a:endParaRPr lang="en-US"/>
          </a:p>
        </p:txBody>
      </p:sp>
    </p:spTree>
    <p:extLst>
      <p:ext uri="{BB962C8B-B14F-4D97-AF65-F5344CB8AC3E}">
        <p14:creationId xmlns:p14="http://schemas.microsoft.com/office/powerpoint/2010/main" val="3090765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D2CD0B31-10B0-41C3-9078-2F09B55EDE27}" type="datetime1">
              <a:rPr lang="en-US" smtClean="0"/>
              <a:t>11/29/2015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B1969A-DDB7-4E02-9B28-3DDD99920ABC}" type="slidenum">
              <a:rPr lang="en-US" smtClean="0"/>
              <a:t>‹#›</a:t>
            </a:fld>
            <a:endParaRPr lang="en-US"/>
          </a:p>
        </p:txBody>
      </p:sp>
    </p:spTree>
    <p:extLst>
      <p:ext uri="{BB962C8B-B14F-4D97-AF65-F5344CB8AC3E}">
        <p14:creationId xmlns:p14="http://schemas.microsoft.com/office/powerpoint/2010/main" val="195056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8B591D-EE9E-4A88-BB83-C4A3A5F46A53}" type="datetime1">
              <a:rPr lang="en-US" smtClean="0"/>
              <a:t>11/29/2015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B1969A-DDB7-4E02-9B28-3DDD99920ABC}" type="slidenum">
              <a:rPr lang="en-US" smtClean="0"/>
              <a:t>‹#›</a:t>
            </a:fld>
            <a:endParaRPr lang="en-US"/>
          </a:p>
        </p:txBody>
      </p:sp>
    </p:spTree>
    <p:extLst>
      <p:ext uri="{BB962C8B-B14F-4D97-AF65-F5344CB8AC3E}">
        <p14:creationId xmlns:p14="http://schemas.microsoft.com/office/powerpoint/2010/main" val="12979182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charset="0"/>
              </a:defRPr>
            </a:lvl1pPr>
          </a:lstStyle>
          <a:p>
            <a:pPr fontAlgn="base">
              <a:spcBef>
                <a:spcPct val="0"/>
              </a:spcBef>
              <a:spcAft>
                <a:spcPct val="0"/>
              </a:spcAft>
            </a:pPr>
            <a:fld id="{1A81C3B4-7CDC-604A-A028-32206F51626A}" type="datetime1">
              <a:rPr lang="en-US" smtClean="0">
                <a:ea typeface="MS PGothic" charset="0"/>
                <a:cs typeface="MS PGothic" charset="0"/>
              </a:rPr>
              <a:pPr fontAlgn="base">
                <a:spcBef>
                  <a:spcPct val="0"/>
                </a:spcBef>
                <a:spcAft>
                  <a:spcPct val="0"/>
                </a:spcAft>
              </a:pPr>
              <a:t>11/29/2015</a:t>
            </a:fld>
            <a:endParaRPr lang="en-US" smtClean="0">
              <a:ea typeface="MS PGothic" charset="0"/>
              <a:cs typeface="MS PGothic"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charset="0"/>
              </a:defRPr>
            </a:lvl1pPr>
          </a:lstStyle>
          <a:p>
            <a:pPr fontAlgn="base">
              <a:spcBef>
                <a:spcPct val="0"/>
              </a:spcBef>
              <a:spcAft>
                <a:spcPct val="0"/>
              </a:spcAft>
            </a:pPr>
            <a:fld id="{3973ED5E-9CBC-2043-AAFC-A0C27D78F37C}" type="slidenum">
              <a:rPr lang="en-US" smtClean="0">
                <a:ea typeface="MS PGothic" charset="0"/>
                <a:cs typeface="MS PGothic" charset="0"/>
              </a:rPr>
              <a:pPr fontAlgn="base">
                <a:spcBef>
                  <a:spcPct val="0"/>
                </a:spcBef>
                <a:spcAft>
                  <a:spcPct val="0"/>
                </a:spcAft>
              </a:pPr>
              <a:t>‹#›</a:t>
            </a:fld>
            <a:endParaRPr lang="en-US" smtClean="0">
              <a:ea typeface="MS PGothic" charset="0"/>
              <a:cs typeface="MS PGothic" charset="0"/>
            </a:endParaRPr>
          </a:p>
        </p:txBody>
      </p:sp>
    </p:spTree>
    <p:extLst>
      <p:ext uri="{BB962C8B-B14F-4D97-AF65-F5344CB8AC3E}">
        <p14:creationId xmlns:p14="http://schemas.microsoft.com/office/powerpoint/2010/main" val="83329340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charset="0"/>
        </a:defRPr>
      </a:lvl2pPr>
      <a:lvl3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charset="0"/>
        </a:defRPr>
      </a:lvl3pPr>
      <a:lvl4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charset="0"/>
        </a:defRPr>
      </a:lvl4pPr>
      <a:lvl5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charset="0"/>
        </a:defRPr>
      </a:lvl5pPr>
      <a:lvl6pPr marL="457200" algn="ctr" defTabSz="457200" rtl="0" fontAlgn="base">
        <a:spcBef>
          <a:spcPct val="0"/>
        </a:spcBef>
        <a:spcAft>
          <a:spcPct val="0"/>
        </a:spcAft>
        <a:defRPr sz="4400">
          <a:solidFill>
            <a:schemeClr val="tx1"/>
          </a:solidFill>
          <a:latin typeface="Calibri" panose="020F0502020204030204" pitchFamily="34" charset="0"/>
        </a:defRPr>
      </a:lvl6pPr>
      <a:lvl7pPr marL="914400" algn="ctr" defTabSz="457200" rtl="0" fontAlgn="base">
        <a:spcBef>
          <a:spcPct val="0"/>
        </a:spcBef>
        <a:spcAft>
          <a:spcPct val="0"/>
        </a:spcAft>
        <a:defRPr sz="4400">
          <a:solidFill>
            <a:schemeClr val="tx1"/>
          </a:solidFill>
          <a:latin typeface="Calibri" panose="020F0502020204030204" pitchFamily="34" charset="0"/>
        </a:defRPr>
      </a:lvl7pPr>
      <a:lvl8pPr marL="1371600" algn="ctr" defTabSz="457200" rtl="0" fontAlgn="base">
        <a:spcBef>
          <a:spcPct val="0"/>
        </a:spcBef>
        <a:spcAft>
          <a:spcPct val="0"/>
        </a:spcAft>
        <a:defRPr sz="4400">
          <a:solidFill>
            <a:schemeClr val="tx1"/>
          </a:solidFill>
          <a:latin typeface="Calibri" panose="020F0502020204030204" pitchFamily="34" charset="0"/>
        </a:defRPr>
      </a:lvl8pPr>
      <a:lvl9pPr marL="1828800" algn="ctr" defTabSz="457200"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anose="020B0600070205080204" pitchFamily="34" charset="-128"/>
          <a:cs typeface="MS PGothic"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anose="020B0600070205080204" pitchFamily="34" charset="-128"/>
          <a:cs typeface="MS PGothic" charset="0"/>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anose="020B0600070205080204" pitchFamily="34" charset="-128"/>
          <a:cs typeface="MS PGothic" charset="0"/>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anose="020B0600070205080204" pitchFamily="34" charset="-128"/>
          <a:cs typeface="MS PGothic" charset="0"/>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anose="020B0600070205080204"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560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a:p>
        </p:txBody>
      </p:sp>
      <p:sp>
        <p:nvSpPr>
          <p:cNvPr id="2560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charset="0"/>
              </a:defRPr>
            </a:lvl1pPr>
          </a:lstStyle>
          <a:p>
            <a:pPr defTabSz="914400" fontAlgn="base">
              <a:spcBef>
                <a:spcPct val="0"/>
              </a:spcBef>
              <a:spcAft>
                <a:spcPct val="0"/>
              </a:spcAft>
              <a:defRPr/>
            </a:pPr>
            <a:fld id="{9768CD10-ED31-504E-8A40-319F24774D86}" type="datetimeFigureOut">
              <a:rPr lang="en-GB">
                <a:ea typeface="MS PGothic" charset="0"/>
                <a:cs typeface="MS PGothic" charset="0"/>
              </a:rPr>
              <a:pPr defTabSz="914400" fontAlgn="base">
                <a:spcBef>
                  <a:spcPct val="0"/>
                </a:spcBef>
                <a:spcAft>
                  <a:spcPct val="0"/>
                </a:spcAft>
                <a:defRPr/>
              </a:pPr>
              <a:t>29/11/2015</a:t>
            </a:fld>
            <a:endParaRPr lang="en-GB">
              <a:ea typeface="MS PGothic" charset="0"/>
              <a:cs typeface="MS PGothic"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anose="020F0502020204030204" pitchFamily="34" charset="0"/>
                <a:ea typeface="+mn-ea"/>
                <a:cs typeface="+mn-cs"/>
              </a:defRPr>
            </a:lvl1pPr>
          </a:lstStyle>
          <a:p>
            <a:pPr defTabSz="914400" fontAlgn="base">
              <a:spcBef>
                <a:spcPct val="0"/>
              </a:spcBef>
              <a:spcAft>
                <a:spcPct val="0"/>
              </a:spcAft>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charset="0"/>
              </a:defRPr>
            </a:lvl1pPr>
          </a:lstStyle>
          <a:p>
            <a:pPr defTabSz="914400" fontAlgn="base">
              <a:spcBef>
                <a:spcPct val="0"/>
              </a:spcBef>
              <a:spcAft>
                <a:spcPct val="0"/>
              </a:spcAft>
              <a:defRPr/>
            </a:pPr>
            <a:fld id="{CC7644CB-97A3-FA4C-8296-01B8D42D6B24}" type="slidenum">
              <a:rPr lang="en-GB">
                <a:ea typeface="MS PGothic" charset="0"/>
                <a:cs typeface="MS PGothic" charset="0"/>
              </a:rPr>
              <a:pPr defTabSz="914400" fontAlgn="base">
                <a:spcBef>
                  <a:spcPct val="0"/>
                </a:spcBef>
                <a:spcAft>
                  <a:spcPct val="0"/>
                </a:spcAft>
                <a:defRPr/>
              </a:pPr>
              <a:t>‹#›</a:t>
            </a:fld>
            <a:endParaRPr lang="en-GB">
              <a:ea typeface="MS PGothic" charset="0"/>
              <a:cs typeface="MS PGothic" charset="0"/>
            </a:endParaRPr>
          </a:p>
        </p:txBody>
      </p:sp>
    </p:spTree>
    <p:extLst>
      <p:ext uri="{BB962C8B-B14F-4D97-AF65-F5344CB8AC3E}">
        <p14:creationId xmlns:p14="http://schemas.microsoft.com/office/powerpoint/2010/main" val="281447681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2pPr>
      <a:lvl3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3pPr>
      <a:lvl4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4pPr>
      <a:lvl5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anose="020B0600070205080204" pitchFamily="34" charset="-128"/>
          <a:cs typeface="MS PGothic"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anose="020B0600070205080204" pitchFamily="34" charset="-128"/>
          <a:cs typeface="MS PGothic" charset="0"/>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anose="020B0600070205080204" pitchFamily="34" charset="-128"/>
          <a:cs typeface="MS PGothic" charset="0"/>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anose="020B0600070205080204" pitchFamily="34" charset="-128"/>
          <a:cs typeface="MS PGothic" charset="0"/>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anose="020B0600070205080204"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560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a:p>
        </p:txBody>
      </p:sp>
      <p:sp>
        <p:nvSpPr>
          <p:cNvPr id="2560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smtClean="0">
                <a:solidFill>
                  <a:srgbClr val="898989"/>
                </a:solidFill>
                <a:latin typeface="Calibri" charset="0"/>
              </a:defRPr>
            </a:lvl1pPr>
          </a:lstStyle>
          <a:p>
            <a:pPr defTabSz="914400" fontAlgn="base">
              <a:spcBef>
                <a:spcPct val="0"/>
              </a:spcBef>
              <a:spcAft>
                <a:spcPct val="0"/>
              </a:spcAft>
              <a:defRPr/>
            </a:pPr>
            <a:fld id="{DA39D329-FD9F-BC4A-B0D0-6E6DF9C34B9F}" type="datetimeFigureOut">
              <a:rPr lang="en-GB">
                <a:ea typeface="MS PGothic" charset="0"/>
                <a:cs typeface="MS PGothic" charset="0"/>
              </a:rPr>
              <a:pPr defTabSz="914400" fontAlgn="base">
                <a:spcBef>
                  <a:spcPct val="0"/>
                </a:spcBef>
                <a:spcAft>
                  <a:spcPct val="0"/>
                </a:spcAft>
                <a:defRPr/>
              </a:pPr>
              <a:t>29/11/2015</a:t>
            </a:fld>
            <a:endParaRPr lang="en-GB">
              <a:ea typeface="MS PGothic" charset="0"/>
              <a:cs typeface="MS PGothic"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anose="020F0502020204030204" pitchFamily="34" charset="0"/>
                <a:ea typeface="+mn-ea"/>
                <a:cs typeface="+mn-cs"/>
              </a:defRPr>
            </a:lvl1pPr>
          </a:lstStyle>
          <a:p>
            <a:pPr defTabSz="914400" fontAlgn="base">
              <a:spcBef>
                <a:spcPct val="0"/>
              </a:spcBef>
              <a:spcAft>
                <a:spcPct val="0"/>
              </a:spcAft>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charset="0"/>
              </a:defRPr>
            </a:lvl1pPr>
          </a:lstStyle>
          <a:p>
            <a:pPr defTabSz="914400" fontAlgn="base">
              <a:spcBef>
                <a:spcPct val="0"/>
              </a:spcBef>
              <a:spcAft>
                <a:spcPct val="0"/>
              </a:spcAft>
              <a:defRPr/>
            </a:pPr>
            <a:fld id="{20815E38-1F3F-B347-BEFE-859A20C8B1DF}" type="slidenum">
              <a:rPr lang="en-GB">
                <a:ea typeface="MS PGothic" charset="0"/>
                <a:cs typeface="MS PGothic" charset="0"/>
              </a:rPr>
              <a:pPr defTabSz="914400" fontAlgn="base">
                <a:spcBef>
                  <a:spcPct val="0"/>
                </a:spcBef>
                <a:spcAft>
                  <a:spcPct val="0"/>
                </a:spcAft>
                <a:defRPr/>
              </a:pPr>
              <a:t>‹#›</a:t>
            </a:fld>
            <a:endParaRPr lang="en-GB">
              <a:ea typeface="MS PGothic" charset="0"/>
              <a:cs typeface="MS PGothic" charset="0"/>
            </a:endParaRPr>
          </a:p>
        </p:txBody>
      </p:sp>
    </p:spTree>
    <p:extLst>
      <p:ext uri="{BB962C8B-B14F-4D97-AF65-F5344CB8AC3E}">
        <p14:creationId xmlns:p14="http://schemas.microsoft.com/office/powerpoint/2010/main" val="219937419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2pPr>
      <a:lvl3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3pPr>
      <a:lvl4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4pPr>
      <a:lvl5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anose="020B0600070205080204" pitchFamily="34" charset="-128"/>
          <a:cs typeface="MS PGothic"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anose="020B0600070205080204" pitchFamily="34" charset="-128"/>
          <a:cs typeface="MS PGothic" charset="0"/>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anose="020B0600070205080204" pitchFamily="34" charset="-128"/>
          <a:cs typeface="MS PGothic" charset="0"/>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anose="020B0600070205080204" pitchFamily="34" charset="-128"/>
          <a:cs typeface="MS PGothic" charset="0"/>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anose="020B0600070205080204"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charset="0"/>
              </a:defRPr>
            </a:lvl1pPr>
          </a:lstStyle>
          <a:p>
            <a:pPr fontAlgn="base">
              <a:spcBef>
                <a:spcPct val="0"/>
              </a:spcBef>
              <a:spcAft>
                <a:spcPct val="0"/>
              </a:spcAft>
              <a:defRPr/>
            </a:pPr>
            <a:fld id="{7602B823-CC1D-F344-B1C4-52E4FBE1B0B1}" type="datetime1">
              <a:rPr lang="en-US">
                <a:ea typeface="MS PGothic" charset="0"/>
                <a:cs typeface="MS PGothic" charset="0"/>
              </a:rPr>
              <a:pPr fontAlgn="base">
                <a:spcBef>
                  <a:spcPct val="0"/>
                </a:spcBef>
                <a:spcAft>
                  <a:spcPct val="0"/>
                </a:spcAft>
                <a:defRPr/>
              </a:pPr>
              <a:t>11/29/2015</a:t>
            </a:fld>
            <a:endParaRPr lang="en-US">
              <a:ea typeface="MS PGothic" charset="0"/>
              <a:cs typeface="MS PGothic"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charset="0"/>
              </a:defRPr>
            </a:lvl1pPr>
          </a:lstStyle>
          <a:p>
            <a:pPr fontAlgn="base">
              <a:spcBef>
                <a:spcPct val="0"/>
              </a:spcBef>
              <a:spcAft>
                <a:spcPct val="0"/>
              </a:spcAft>
              <a:defRPr/>
            </a:pPr>
            <a:fld id="{C0D23EF2-BF5C-AD4E-877C-FE40E2F72A2F}" type="slidenum">
              <a:rPr lang="en-US">
                <a:ea typeface="MS PGothic" charset="0"/>
                <a:cs typeface="MS PGothic" charset="0"/>
              </a:rPr>
              <a:pPr fontAlgn="base">
                <a:spcBef>
                  <a:spcPct val="0"/>
                </a:spcBef>
                <a:spcAft>
                  <a:spcPct val="0"/>
                </a:spcAft>
                <a:defRPr/>
              </a:pPr>
              <a:t>‹#›</a:t>
            </a:fld>
            <a:endParaRPr lang="en-US">
              <a:ea typeface="MS PGothic" charset="0"/>
              <a:cs typeface="MS PGothic" charset="0"/>
            </a:endParaRPr>
          </a:p>
        </p:txBody>
      </p:sp>
    </p:spTree>
    <p:extLst>
      <p:ext uri="{BB962C8B-B14F-4D97-AF65-F5344CB8AC3E}">
        <p14:creationId xmlns:p14="http://schemas.microsoft.com/office/powerpoint/2010/main" val="80373438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charset="0"/>
        </a:defRPr>
      </a:lvl2pPr>
      <a:lvl3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charset="0"/>
        </a:defRPr>
      </a:lvl3pPr>
      <a:lvl4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charset="0"/>
        </a:defRPr>
      </a:lvl4pPr>
      <a:lvl5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charset="0"/>
        </a:defRPr>
      </a:lvl5pPr>
      <a:lvl6pPr marL="457200" algn="ctr" defTabSz="457200" rtl="0" fontAlgn="base">
        <a:spcBef>
          <a:spcPct val="0"/>
        </a:spcBef>
        <a:spcAft>
          <a:spcPct val="0"/>
        </a:spcAft>
        <a:defRPr sz="4400">
          <a:solidFill>
            <a:schemeClr val="tx1"/>
          </a:solidFill>
          <a:latin typeface="Calibri" panose="020F0502020204030204" pitchFamily="34" charset="0"/>
        </a:defRPr>
      </a:lvl6pPr>
      <a:lvl7pPr marL="914400" algn="ctr" defTabSz="457200" rtl="0" fontAlgn="base">
        <a:spcBef>
          <a:spcPct val="0"/>
        </a:spcBef>
        <a:spcAft>
          <a:spcPct val="0"/>
        </a:spcAft>
        <a:defRPr sz="4400">
          <a:solidFill>
            <a:schemeClr val="tx1"/>
          </a:solidFill>
          <a:latin typeface="Calibri" panose="020F0502020204030204" pitchFamily="34" charset="0"/>
        </a:defRPr>
      </a:lvl7pPr>
      <a:lvl8pPr marL="1371600" algn="ctr" defTabSz="457200" rtl="0" fontAlgn="base">
        <a:spcBef>
          <a:spcPct val="0"/>
        </a:spcBef>
        <a:spcAft>
          <a:spcPct val="0"/>
        </a:spcAft>
        <a:defRPr sz="4400">
          <a:solidFill>
            <a:schemeClr val="tx1"/>
          </a:solidFill>
          <a:latin typeface="Calibri" panose="020F0502020204030204" pitchFamily="34" charset="0"/>
        </a:defRPr>
      </a:lvl8pPr>
      <a:lvl9pPr marL="1828800" algn="ctr" defTabSz="457200"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anose="020B0600070205080204" pitchFamily="34" charset="-128"/>
          <a:cs typeface="MS PGothic"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anose="020B0600070205080204" pitchFamily="34" charset="-128"/>
          <a:cs typeface="MS PGothic" charset="0"/>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anose="020B0600070205080204" pitchFamily="34" charset="-128"/>
          <a:cs typeface="MS PGothic" charset="0"/>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anose="020B0600070205080204" pitchFamily="34" charset="-128"/>
          <a:cs typeface="MS PGothic" charset="0"/>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anose="020B0600070205080204"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8B591D-EE9E-4A88-BB83-C4A3A5F46A53}" type="datetime1">
              <a:rPr lang="en-US" smtClean="0">
                <a:solidFill>
                  <a:prstClr val="black">
                    <a:tint val="75000"/>
                  </a:prstClr>
                </a:solidFill>
              </a:rPr>
              <a:pPr/>
              <a:t>11/29/2015</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B1969A-DDB7-4E02-9B28-3DDD99920A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35911451"/>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endParaRPr 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pitchFamily="34" charset="0"/>
              </a:defRPr>
            </a:lvl1pPr>
          </a:lstStyle>
          <a:p>
            <a:pPr fontAlgn="base">
              <a:spcBef>
                <a:spcPct val="0"/>
              </a:spcBef>
              <a:spcAft>
                <a:spcPct val="0"/>
              </a:spcAft>
              <a:defRPr/>
            </a:pPr>
            <a:fld id="{BF118397-0039-4246-A858-B515D709810B}" type="datetime1">
              <a:rPr lang="en-US">
                <a:ea typeface="MS PGothic" panose="020B0600070205080204" pitchFamily="34" charset="-128"/>
              </a:rPr>
              <a:pPr fontAlgn="base">
                <a:spcBef>
                  <a:spcPct val="0"/>
                </a:spcBef>
                <a:spcAft>
                  <a:spcPct val="0"/>
                </a:spcAft>
                <a:defRPr/>
              </a:pPr>
              <a:t>11/29/2015</a:t>
            </a:fld>
            <a:endParaRPr lang="en-US">
              <a:ea typeface="MS PGothic" panose="020B0600070205080204" pitchFamily="34"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fontAlgn="base">
              <a:spcBef>
                <a:spcPct val="0"/>
              </a:spcBef>
              <a:spcAft>
                <a:spcPct val="0"/>
              </a:spcAft>
              <a:defRPr/>
            </a:pPr>
            <a:fld id="{1327FA64-4FB6-45C6-B4B8-DABBA2693DBE}" type="slidenum">
              <a:rPr lang="en-US">
                <a:ea typeface="MS PGothic" panose="020B0600070205080204" pitchFamily="34" charset="-128"/>
              </a:rPr>
              <a:pPr fontAlgn="base">
                <a:spcBef>
                  <a:spcPct val="0"/>
                </a:spcBef>
                <a:spcAft>
                  <a:spcPct val="0"/>
                </a:spcAft>
                <a:defRPr/>
              </a:pPr>
              <a:t>‹#›</a:t>
            </a:fld>
            <a:endParaRPr lang="en-US">
              <a:ea typeface="MS PGothic" panose="020B0600070205080204" pitchFamily="34" charset="-128"/>
            </a:endParaRPr>
          </a:p>
        </p:txBody>
      </p:sp>
    </p:spTree>
    <p:extLst>
      <p:ext uri="{BB962C8B-B14F-4D97-AF65-F5344CB8AC3E}">
        <p14:creationId xmlns:p14="http://schemas.microsoft.com/office/powerpoint/2010/main" val="3251364480"/>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hf sldNum="0" hdr="0" ftr="0" dt="0"/>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mj-cs"/>
        </a:defRPr>
      </a:lvl1pPr>
      <a:lvl2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defRPr>
      </a:lvl2pPr>
      <a:lvl3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defRPr>
      </a:lvl3pPr>
      <a:lvl4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defRPr>
      </a:lvl4pPr>
      <a:lvl5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defRPr>
      </a:lvl5pPr>
      <a:lvl6pPr marL="457200" algn="ctr" defTabSz="457200" rtl="0" fontAlgn="base">
        <a:spcBef>
          <a:spcPct val="0"/>
        </a:spcBef>
        <a:spcAft>
          <a:spcPct val="0"/>
        </a:spcAft>
        <a:defRPr sz="4400">
          <a:solidFill>
            <a:schemeClr val="tx1"/>
          </a:solidFill>
          <a:latin typeface="Calibri" panose="020F0502020204030204" pitchFamily="34" charset="0"/>
        </a:defRPr>
      </a:lvl6pPr>
      <a:lvl7pPr marL="914400" algn="ctr" defTabSz="457200" rtl="0" fontAlgn="base">
        <a:spcBef>
          <a:spcPct val="0"/>
        </a:spcBef>
        <a:spcAft>
          <a:spcPct val="0"/>
        </a:spcAft>
        <a:defRPr sz="4400">
          <a:solidFill>
            <a:schemeClr val="tx1"/>
          </a:solidFill>
          <a:latin typeface="Calibri" panose="020F0502020204030204" pitchFamily="34" charset="0"/>
        </a:defRPr>
      </a:lvl7pPr>
      <a:lvl8pPr marL="1371600" algn="ctr" defTabSz="457200" rtl="0" fontAlgn="base">
        <a:spcBef>
          <a:spcPct val="0"/>
        </a:spcBef>
        <a:spcAft>
          <a:spcPct val="0"/>
        </a:spcAft>
        <a:defRPr sz="4400">
          <a:solidFill>
            <a:schemeClr val="tx1"/>
          </a:solidFill>
          <a:latin typeface="Calibri" panose="020F0502020204030204" pitchFamily="34" charset="0"/>
        </a:defRPr>
      </a:lvl8pPr>
      <a:lvl9pPr marL="1828800" algn="ctr" defTabSz="457200"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46.xml"/><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46.xml"/><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46.xml"/><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46.xml"/><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46.xml"/><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46.xml"/><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4.xml"/><Relationship Id="rId1" Type="http://schemas.openxmlformats.org/officeDocument/2006/relationships/themeOverride" Target="../theme/themeOverride7.xml"/><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46.xml"/><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46.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hyperlink" Target="https://www.gov.uk/government/publications/family-stressors-and-childrens-outcomes" TargetMode="External"/><Relationship Id="rId4" Type="http://schemas.openxmlformats.org/officeDocument/2006/relationships/hyperlink" Target="https://www.gov.uk/government/uploads/system/uploads/attachment_data/file/219639/DFE-RR254.pdf"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hyperlink" Target="https://www.gov.uk/government/uploads/system/uploads/attachment_data/file/219639/DFE-RR254.pdf"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46.xml"/><Relationship Id="rId4" Type="http://schemas.openxmlformats.org/officeDocument/2006/relationships/image" Target="../media/image3.jpe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46.xml"/><Relationship Id="rId4" Type="http://schemas.openxmlformats.org/officeDocument/2006/relationships/image" Target="../media/image3.jpeg"/></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46.xml"/><Relationship Id="rId4" Type="http://schemas.openxmlformats.org/officeDocument/2006/relationships/image" Target="../media/image3.jpe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46.xml"/><Relationship Id="rId4" Type="http://schemas.openxmlformats.org/officeDocument/2006/relationships/image" Target="../media/image3.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35.xml"/><Relationship Id="rId1" Type="http://schemas.openxmlformats.org/officeDocument/2006/relationships/themeOverride" Target="../theme/themeOverride8.xml"/><Relationship Id="rId5" Type="http://schemas.openxmlformats.org/officeDocument/2006/relationships/image" Target="../media/image3.jpe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4.xml"/><Relationship Id="rId1" Type="http://schemas.openxmlformats.org/officeDocument/2006/relationships/themeOverride" Target="../theme/themeOverride1.xml"/><Relationship Id="rId5" Type="http://schemas.openxmlformats.org/officeDocument/2006/relationships/image" Target="../media/image3.jpeg"/><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35.xml"/><Relationship Id="rId1" Type="http://schemas.openxmlformats.org/officeDocument/2006/relationships/themeOverride" Target="../theme/themeOverride9.xml"/><Relationship Id="rId5" Type="http://schemas.openxmlformats.org/officeDocument/2006/relationships/image" Target="../media/image3.jpeg"/><Relationship Id="rId4" Type="http://schemas.openxmlformats.org/officeDocument/2006/relationships/image" Target="../media/image2.jpeg"/></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58.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4.xml"/><Relationship Id="rId1" Type="http://schemas.openxmlformats.org/officeDocument/2006/relationships/themeOverride" Target="../theme/themeOverride10.xml"/><Relationship Id="rId4" Type="http://schemas.openxmlformats.org/officeDocument/2006/relationships/image" Target="../media/image2.jpeg"/></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9.xml"/></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58.xml"/></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4.xml"/><Relationship Id="rId1" Type="http://schemas.openxmlformats.org/officeDocument/2006/relationships/slideLayout" Target="../slideLayouts/slideLayout58.xml"/></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9.xml"/></Relationships>
</file>

<file path=ppt/slides/_rels/slide3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eg"/><Relationship Id="rId1" Type="http://schemas.openxmlformats.org/officeDocument/2006/relationships/slideLayout" Target="../slideLayouts/slideLayout69.xml"/></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5.xml"/><Relationship Id="rId1" Type="http://schemas.openxmlformats.org/officeDocument/2006/relationships/slideLayout" Target="../slideLayouts/slideLayout58.xml"/><Relationship Id="rId4" Type="http://schemas.openxmlformats.org/officeDocument/2006/relationships/image" Target="../media/image4.jpg"/></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6.xml"/><Relationship Id="rId1" Type="http://schemas.openxmlformats.org/officeDocument/2006/relationships/slideLayout" Target="../slideLayouts/slideLayout58.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4.xml"/><Relationship Id="rId1" Type="http://schemas.openxmlformats.org/officeDocument/2006/relationships/themeOverride" Target="../theme/themeOverride2.xml"/><Relationship Id="rId5" Type="http://schemas.openxmlformats.org/officeDocument/2006/relationships/image" Target="../media/image3.jpeg"/><Relationship Id="rId4" Type="http://schemas.openxmlformats.org/officeDocument/2006/relationships/image" Target="../media/image2.jpeg"/></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7.xml"/><Relationship Id="rId1" Type="http://schemas.openxmlformats.org/officeDocument/2006/relationships/slideLayout" Target="../slideLayouts/slideLayout58.xml"/><Relationship Id="rId4" Type="http://schemas.openxmlformats.org/officeDocument/2006/relationships/image" Target="../media/image4.jpg"/></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9.xml"/><Relationship Id="rId1" Type="http://schemas.openxmlformats.org/officeDocument/2006/relationships/slideLayout" Target="../slideLayouts/slideLayout46.xml"/></Relationships>
</file>

<file path=ppt/slides/_rels/slide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hyperlink" Target="mailto:info@interfaceenterprises.co.uk"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hyperlink" Target="mailto:wendy.weal@interfaceenterprises.co.uk"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4.xml"/><Relationship Id="rId1" Type="http://schemas.openxmlformats.org/officeDocument/2006/relationships/themeOverride" Target="../theme/themeOverride3.xml"/><Relationship Id="rId5" Type="http://schemas.openxmlformats.org/officeDocument/2006/relationships/image" Target="../media/image3.jpe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4.xml"/><Relationship Id="rId1" Type="http://schemas.openxmlformats.org/officeDocument/2006/relationships/themeOverride" Target="../theme/themeOverride4.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4.xml"/><Relationship Id="rId1" Type="http://schemas.openxmlformats.org/officeDocument/2006/relationships/themeOverride" Target="../theme/themeOverride5.xml"/><Relationship Id="rId5" Type="http://schemas.openxmlformats.org/officeDocument/2006/relationships/image" Target="../media/image3.jpe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4.xml"/><Relationship Id="rId1" Type="http://schemas.openxmlformats.org/officeDocument/2006/relationships/themeOverride" Target="../theme/themeOverride6.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14690" name="TextBox 4"/>
          <p:cNvSpPr txBox="1">
            <a:spLocks noChangeArrowheads="1"/>
          </p:cNvSpPr>
          <p:nvPr/>
        </p:nvSpPr>
        <p:spPr bwMode="auto">
          <a:xfrm>
            <a:off x="999122" y="2187325"/>
            <a:ext cx="7011988"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pPr algn="ctr" fontAlgn="base">
              <a:spcBef>
                <a:spcPct val="0"/>
              </a:spcBef>
              <a:spcAft>
                <a:spcPct val="0"/>
              </a:spcAft>
            </a:pPr>
            <a:r>
              <a:rPr lang="en-GB" sz="3600" b="1" dirty="0">
                <a:solidFill>
                  <a:prstClr val="white"/>
                </a:solidFill>
              </a:rPr>
              <a:t>Harnessing the early intervention agenda </a:t>
            </a:r>
            <a:endParaRPr lang="en-US" sz="2000" dirty="0" smtClean="0">
              <a:solidFill>
                <a:prstClr val="black"/>
              </a:solidFill>
              <a:latin typeface="Arial" charset="0"/>
            </a:endParaRPr>
          </a:p>
        </p:txBody>
      </p:sp>
    </p:spTree>
    <p:extLst>
      <p:ext uri="{BB962C8B-B14F-4D97-AF65-F5344CB8AC3E}">
        <p14:creationId xmlns:p14="http://schemas.microsoft.com/office/powerpoint/2010/main" val="28061898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80226" name="Title 1"/>
          <p:cNvSpPr>
            <a:spLocks noGrp="1"/>
          </p:cNvSpPr>
          <p:nvPr>
            <p:ph type="title"/>
          </p:nvPr>
        </p:nvSpPr>
        <p:spPr>
          <a:xfrm>
            <a:off x="457200" y="274638"/>
            <a:ext cx="8229600" cy="747712"/>
          </a:xfrm>
        </p:spPr>
        <p:txBody>
          <a:bodyPr/>
          <a:lstStyle/>
          <a:p>
            <a:pPr eaLnBrk="1" hangingPunct="1"/>
            <a:r>
              <a:rPr lang="en-US" sz="3200" b="1" dirty="0" smtClean="0">
                <a:solidFill>
                  <a:srgbClr val="7EBD35"/>
                </a:solidFill>
                <a:latin typeface="Calibri" charset="0"/>
                <a:ea typeface="MS PGothic" charset="0"/>
              </a:rPr>
              <a:t>Question Zero</a:t>
            </a:r>
            <a:endParaRPr lang="en-US" sz="3200" b="1" dirty="0">
              <a:solidFill>
                <a:srgbClr val="7EBD35"/>
              </a:solidFill>
              <a:latin typeface="Calibri" charset="0"/>
              <a:ea typeface="MS PGothic" charset="0"/>
            </a:endParaRPr>
          </a:p>
        </p:txBody>
      </p:sp>
      <p:sp>
        <p:nvSpPr>
          <p:cNvPr id="180227" name="Content Placeholder 2"/>
          <p:cNvSpPr>
            <a:spLocks noGrp="1"/>
          </p:cNvSpPr>
          <p:nvPr>
            <p:ph idx="1"/>
          </p:nvPr>
        </p:nvSpPr>
        <p:spPr>
          <a:xfrm>
            <a:off x="457200" y="1022350"/>
            <a:ext cx="8229600" cy="4392613"/>
          </a:xfrm>
        </p:spPr>
        <p:txBody>
          <a:bodyPr/>
          <a:lstStyle/>
          <a:p>
            <a:pPr marL="0" indent="0" eaLnBrk="1" hangingPunct="1">
              <a:lnSpc>
                <a:spcPct val="80000"/>
              </a:lnSpc>
              <a:buFont typeface="Arial" charset="0"/>
              <a:buNone/>
            </a:pPr>
            <a:endParaRPr lang="en-US" sz="2000" dirty="0">
              <a:solidFill>
                <a:srgbClr val="FF0000"/>
              </a:solidFill>
              <a:latin typeface="Calibri" charset="0"/>
              <a:ea typeface="MS PGothic" charset="0"/>
              <a:cs typeface="Arial" charset="0"/>
            </a:endParaRPr>
          </a:p>
          <a:p>
            <a:pPr marL="0" lvl="1" indent="0" eaLnBrk="1" hangingPunct="1">
              <a:lnSpc>
                <a:spcPct val="80000"/>
              </a:lnSpc>
              <a:buClr>
                <a:srgbClr val="8EC63F"/>
              </a:buClr>
              <a:buSzPct val="68000"/>
              <a:buFont typeface="Arial" charset="0"/>
              <a:buNone/>
            </a:pPr>
            <a:r>
              <a:rPr lang="en-US" sz="2400" b="1" dirty="0" smtClean="0">
                <a:solidFill>
                  <a:srgbClr val="262626"/>
                </a:solidFill>
                <a:latin typeface="Calibri" charset="0"/>
                <a:ea typeface="MS PGothic" charset="0"/>
              </a:rPr>
              <a:t>We </a:t>
            </a:r>
            <a:r>
              <a:rPr lang="en-US" sz="2400" b="1" dirty="0">
                <a:solidFill>
                  <a:srgbClr val="262626"/>
                </a:solidFill>
                <a:latin typeface="Calibri" charset="0"/>
                <a:ea typeface="MS PGothic" charset="0"/>
              </a:rPr>
              <a:t>think:</a:t>
            </a:r>
          </a:p>
          <a:p>
            <a:pPr marL="0" indent="0" algn="just" eaLnBrk="1" hangingPunct="1">
              <a:spcBef>
                <a:spcPct val="0"/>
              </a:spcBef>
              <a:buFontTx/>
              <a:buNone/>
            </a:pPr>
            <a:endParaRPr lang="en-US" sz="2400" dirty="0">
              <a:solidFill>
                <a:srgbClr val="262626"/>
              </a:solidFill>
              <a:latin typeface="Calibri" charset="0"/>
              <a:ea typeface="MS PGothic" charset="0"/>
            </a:endParaRPr>
          </a:p>
          <a:p>
            <a:pPr marL="0" lvl="1" indent="0" eaLnBrk="1" hangingPunct="1">
              <a:lnSpc>
                <a:spcPct val="80000"/>
              </a:lnSpc>
              <a:buClr>
                <a:srgbClr val="8EC63F"/>
              </a:buClr>
              <a:buSzPct val="68000"/>
              <a:buNone/>
            </a:pPr>
            <a:r>
              <a:rPr lang="en-GB" sz="2400" dirty="0" smtClean="0">
                <a:solidFill>
                  <a:srgbClr val="262626"/>
                </a:solidFill>
                <a:latin typeface="Calibri" charset="0"/>
                <a:ea typeface="MS PGothic" charset="0"/>
              </a:rPr>
              <a:t>It</a:t>
            </a:r>
            <a:r>
              <a:rPr lang="fr-FR" sz="2400" dirty="0">
                <a:solidFill>
                  <a:srgbClr val="262626"/>
                </a:solidFill>
                <a:latin typeface="Calibri" charset="0"/>
                <a:ea typeface="MS PGothic" charset="0"/>
              </a:rPr>
              <a:t>’</a:t>
            </a:r>
            <a:r>
              <a:rPr lang="en-GB" altLang="ja-JP" sz="2400" dirty="0">
                <a:solidFill>
                  <a:srgbClr val="262626"/>
                </a:solidFill>
                <a:latin typeface="Calibri" charset="0"/>
                <a:ea typeface="MS PGothic" charset="0"/>
              </a:rPr>
              <a:t>s </a:t>
            </a:r>
            <a:r>
              <a:rPr lang="en-GB" altLang="ja-JP" sz="2400" dirty="0" smtClean="0">
                <a:solidFill>
                  <a:srgbClr val="262626"/>
                </a:solidFill>
                <a:latin typeface="Calibri" charset="0"/>
                <a:ea typeface="MS PGothic" charset="0"/>
              </a:rPr>
              <a:t>do the </a:t>
            </a:r>
            <a:r>
              <a:rPr lang="en-GB" altLang="ja-JP" sz="2400" b="1" dirty="0" smtClean="0">
                <a:solidFill>
                  <a:srgbClr val="262626"/>
                </a:solidFill>
                <a:latin typeface="Calibri" charset="0"/>
                <a:ea typeface="MS PGothic" charset="0"/>
              </a:rPr>
              <a:t>right thing </a:t>
            </a:r>
            <a:r>
              <a:rPr lang="en-GB" altLang="ja-JP" sz="2400" dirty="0" smtClean="0">
                <a:solidFill>
                  <a:srgbClr val="262626"/>
                </a:solidFill>
                <a:latin typeface="Calibri" charset="0"/>
                <a:ea typeface="MS PGothic" charset="0"/>
              </a:rPr>
              <a:t>for children and families in the </a:t>
            </a:r>
            <a:r>
              <a:rPr lang="en-GB" altLang="ja-JP" sz="2400" b="1" dirty="0" smtClean="0">
                <a:solidFill>
                  <a:srgbClr val="262626"/>
                </a:solidFill>
                <a:latin typeface="Calibri" charset="0"/>
                <a:ea typeface="MS PGothic" charset="0"/>
              </a:rPr>
              <a:t>right way </a:t>
            </a:r>
            <a:r>
              <a:rPr lang="en-GB" altLang="ja-JP" sz="2400" dirty="0" smtClean="0">
                <a:solidFill>
                  <a:srgbClr val="262626"/>
                </a:solidFill>
                <a:latin typeface="Calibri" charset="0"/>
                <a:ea typeface="MS PGothic" charset="0"/>
              </a:rPr>
              <a:t>at the </a:t>
            </a:r>
            <a:r>
              <a:rPr lang="en-GB" altLang="ja-JP" sz="2400" b="1" dirty="0" smtClean="0">
                <a:solidFill>
                  <a:srgbClr val="262626"/>
                </a:solidFill>
                <a:latin typeface="Calibri" charset="0"/>
                <a:ea typeface="MS PGothic" charset="0"/>
              </a:rPr>
              <a:t>right time.</a:t>
            </a:r>
          </a:p>
          <a:p>
            <a:pPr marL="0" lvl="1" indent="0" eaLnBrk="1" hangingPunct="1">
              <a:lnSpc>
                <a:spcPct val="80000"/>
              </a:lnSpc>
              <a:buClr>
                <a:srgbClr val="8EC63F"/>
              </a:buClr>
              <a:buSzPct val="68000"/>
              <a:buNone/>
            </a:pPr>
            <a:endParaRPr lang="en-GB" altLang="ja-JP" sz="2400" b="1" dirty="0">
              <a:solidFill>
                <a:srgbClr val="262626"/>
              </a:solidFill>
              <a:latin typeface="Calibri" charset="0"/>
              <a:ea typeface="MS PGothic" charset="0"/>
            </a:endParaRPr>
          </a:p>
          <a:p>
            <a:pPr marL="0" indent="0" eaLnBrk="1" hangingPunct="1">
              <a:lnSpc>
                <a:spcPct val="80000"/>
              </a:lnSpc>
              <a:buFont typeface="Arial" charset="0"/>
              <a:buNone/>
            </a:pPr>
            <a:endParaRPr lang="en-US" sz="2200" dirty="0">
              <a:solidFill>
                <a:srgbClr val="7F7F7F"/>
              </a:solidFill>
              <a:latin typeface="Calibri" charset="0"/>
              <a:ea typeface="MS PGothic" charset="0"/>
            </a:endParaRPr>
          </a:p>
          <a:p>
            <a:pPr marL="0" indent="0" eaLnBrk="1" hangingPunct="1">
              <a:lnSpc>
                <a:spcPct val="80000"/>
              </a:lnSpc>
              <a:buFont typeface="Arial" charset="0"/>
              <a:buNone/>
            </a:pPr>
            <a:endParaRPr lang="en-GB" sz="2000" dirty="0">
              <a:solidFill>
                <a:srgbClr val="FF0000"/>
              </a:solidFill>
              <a:latin typeface="Calibri" charset="0"/>
              <a:ea typeface="MS PGothic" charset="0"/>
              <a:cs typeface="Arial" charset="0"/>
            </a:endParaRPr>
          </a:p>
          <a:p>
            <a:pPr marL="0" indent="0" eaLnBrk="1" hangingPunct="1">
              <a:lnSpc>
                <a:spcPct val="80000"/>
              </a:lnSpc>
              <a:buFont typeface="Arial" charset="0"/>
              <a:buNone/>
            </a:pPr>
            <a:endParaRPr lang="en-US" sz="2000" dirty="0">
              <a:solidFill>
                <a:srgbClr val="FF0000"/>
              </a:solidFill>
              <a:latin typeface="Calibri" charset="0"/>
              <a:ea typeface="MS PGothic" charset="0"/>
              <a:cs typeface="Arial" charset="0"/>
            </a:endParaRPr>
          </a:p>
          <a:p>
            <a:pPr marL="0" indent="0" eaLnBrk="1" hangingPunct="1">
              <a:lnSpc>
                <a:spcPct val="80000"/>
              </a:lnSpc>
              <a:buFont typeface="Arial" charset="0"/>
              <a:buNone/>
            </a:pPr>
            <a:endParaRPr lang="en-US" sz="2000" dirty="0">
              <a:solidFill>
                <a:srgbClr val="FF0000"/>
              </a:solidFill>
              <a:latin typeface="Calibri" charset="0"/>
              <a:ea typeface="MS PGothic" charset="0"/>
              <a:cs typeface="Arial" charset="0"/>
            </a:endParaRPr>
          </a:p>
        </p:txBody>
      </p:sp>
      <p:sp>
        <p:nvSpPr>
          <p:cNvPr id="180228"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56BAB9DE-441E-474E-9937-BCE3913B1A2C}" type="slidenum">
              <a:rPr lang="en-US" sz="1200">
                <a:solidFill>
                  <a:srgbClr val="898989"/>
                </a:solidFill>
                <a:latin typeface="Calibri" charset="0"/>
              </a:rPr>
              <a:pPr/>
              <a:t>10</a:t>
            </a:fld>
            <a:endParaRPr lang="en-US" sz="1200">
              <a:solidFill>
                <a:srgbClr val="898989"/>
              </a:solidFill>
              <a:latin typeface="Calibri" charset="0"/>
            </a:endParaRPr>
          </a:p>
        </p:txBody>
      </p:sp>
    </p:spTree>
    <p:extLst>
      <p:ext uri="{BB962C8B-B14F-4D97-AF65-F5344CB8AC3E}">
        <p14:creationId xmlns:p14="http://schemas.microsoft.com/office/powerpoint/2010/main" val="6845810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78178" name="Title 1"/>
          <p:cNvSpPr>
            <a:spLocks noGrp="1"/>
          </p:cNvSpPr>
          <p:nvPr>
            <p:ph type="title"/>
          </p:nvPr>
        </p:nvSpPr>
        <p:spPr>
          <a:xfrm>
            <a:off x="457200" y="274638"/>
            <a:ext cx="8229600" cy="747712"/>
          </a:xfrm>
        </p:spPr>
        <p:txBody>
          <a:bodyPr/>
          <a:lstStyle/>
          <a:p>
            <a:pPr eaLnBrk="1" hangingPunct="1"/>
            <a:r>
              <a:rPr lang="en-US" sz="3200" b="1" dirty="0" smtClean="0">
                <a:solidFill>
                  <a:srgbClr val="7EBD35"/>
                </a:solidFill>
                <a:latin typeface="Calibri" charset="0"/>
                <a:ea typeface="MS PGothic" charset="0"/>
              </a:rPr>
              <a:t>Troubled Families opportunity from DCLG and PBR? </a:t>
            </a:r>
            <a:endParaRPr lang="en-US" sz="3200" b="1" dirty="0">
              <a:solidFill>
                <a:srgbClr val="7EBD35"/>
              </a:solidFill>
              <a:latin typeface="Calibri" charset="0"/>
              <a:ea typeface="MS PGothic" charset="0"/>
            </a:endParaRPr>
          </a:p>
        </p:txBody>
      </p:sp>
      <p:sp>
        <p:nvSpPr>
          <p:cNvPr id="178179" name="Content Placeholder 2"/>
          <p:cNvSpPr>
            <a:spLocks noGrp="1"/>
          </p:cNvSpPr>
          <p:nvPr>
            <p:ph idx="1"/>
          </p:nvPr>
        </p:nvSpPr>
        <p:spPr>
          <a:xfrm>
            <a:off x="457200" y="1022350"/>
            <a:ext cx="8229600" cy="4392613"/>
          </a:xfrm>
        </p:spPr>
        <p:txBody>
          <a:bodyPr/>
          <a:lstStyle/>
          <a:p>
            <a:pPr marL="0" lvl="1" indent="0" eaLnBrk="1" hangingPunct="1">
              <a:lnSpc>
                <a:spcPct val="80000"/>
              </a:lnSpc>
              <a:buClr>
                <a:srgbClr val="8EC63F"/>
              </a:buClr>
              <a:buSzPct val="68000"/>
              <a:buNone/>
            </a:pPr>
            <a:endParaRPr lang="en-GB" sz="2200" dirty="0" smtClean="0">
              <a:latin typeface="Calibri" charset="0"/>
              <a:ea typeface="MS PGothic" charset="0"/>
            </a:endParaRPr>
          </a:p>
          <a:p>
            <a:pPr marL="0" lvl="1" indent="0" eaLnBrk="1" hangingPunct="1">
              <a:lnSpc>
                <a:spcPct val="80000"/>
              </a:lnSpc>
              <a:buClr>
                <a:srgbClr val="8EC63F"/>
              </a:buClr>
              <a:buSzPct val="68000"/>
              <a:buNone/>
            </a:pPr>
            <a:endParaRPr lang="en-GB" sz="2200" dirty="0" smtClean="0">
              <a:latin typeface="Calibri" charset="0"/>
              <a:ea typeface="MS PGothic" charset="0"/>
            </a:endParaRPr>
          </a:p>
          <a:p>
            <a:pPr marL="0" lvl="1" indent="0" eaLnBrk="1" hangingPunct="1">
              <a:lnSpc>
                <a:spcPct val="80000"/>
              </a:lnSpc>
              <a:buClr>
                <a:srgbClr val="8EC63F"/>
              </a:buClr>
              <a:buSzPct val="68000"/>
              <a:buNone/>
            </a:pPr>
            <a:r>
              <a:rPr lang="en-GB" sz="2200" dirty="0" smtClean="0">
                <a:latin typeface="Calibri" charset="0"/>
                <a:ea typeface="MS PGothic" charset="0"/>
              </a:rPr>
              <a:t>DCLG:</a:t>
            </a:r>
            <a:r>
              <a:rPr lang="en-GB" sz="2200" dirty="0">
                <a:latin typeface="Calibri" charset="0"/>
                <a:ea typeface="MS PGothic" charset="0"/>
              </a:rPr>
              <a:t> £200m </a:t>
            </a:r>
            <a:r>
              <a:rPr lang="en-GB" sz="2200" dirty="0" smtClean="0">
                <a:latin typeface="Calibri" charset="0"/>
                <a:ea typeface="MS PGothic" charset="0"/>
              </a:rPr>
              <a:t>to ‘turnaround’ </a:t>
            </a:r>
            <a:r>
              <a:rPr lang="en-GB" sz="2200" dirty="0">
                <a:latin typeface="Calibri" charset="0"/>
                <a:ea typeface="MS PGothic" charset="0"/>
              </a:rPr>
              <a:t>120,000 families (2012)</a:t>
            </a:r>
          </a:p>
          <a:p>
            <a:pPr marL="0" lvl="1" indent="0" eaLnBrk="1" hangingPunct="1">
              <a:lnSpc>
                <a:spcPct val="80000"/>
              </a:lnSpc>
              <a:buClr>
                <a:srgbClr val="8EC63F"/>
              </a:buClr>
              <a:buSzPct val="68000"/>
              <a:buNone/>
            </a:pPr>
            <a:endParaRPr lang="en-GB" sz="2200" dirty="0">
              <a:latin typeface="Calibri" charset="0"/>
              <a:ea typeface="MS PGothic" charset="0"/>
            </a:endParaRPr>
          </a:p>
          <a:p>
            <a:pPr marL="0" lvl="1" indent="0" eaLnBrk="1" hangingPunct="1">
              <a:lnSpc>
                <a:spcPct val="80000"/>
              </a:lnSpc>
              <a:buClr>
                <a:srgbClr val="8EC63F"/>
              </a:buClr>
              <a:buSzPct val="68000"/>
              <a:buBlip>
                <a:blip r:embed="rId4"/>
              </a:buBlip>
            </a:pPr>
            <a:r>
              <a:rPr lang="en-GB" sz="2200" dirty="0" smtClean="0">
                <a:latin typeface="Calibri" charset="0"/>
                <a:ea typeface="MS PGothic" charset="0"/>
              </a:rPr>
              <a:t> Are </a:t>
            </a:r>
            <a:r>
              <a:rPr lang="en-GB" sz="2200" dirty="0">
                <a:latin typeface="Calibri" charset="0"/>
                <a:ea typeface="MS PGothic" charset="0"/>
              </a:rPr>
              <a:t>involved in crime and anti‐social behaviour (ASB) </a:t>
            </a:r>
          </a:p>
          <a:p>
            <a:pPr marL="0" lvl="1" indent="0" eaLnBrk="1" hangingPunct="1">
              <a:lnSpc>
                <a:spcPct val="80000"/>
              </a:lnSpc>
              <a:buClr>
                <a:srgbClr val="8EC63F"/>
              </a:buClr>
              <a:buSzPct val="68000"/>
              <a:buBlip>
                <a:blip r:embed="rId4"/>
              </a:buBlip>
            </a:pPr>
            <a:r>
              <a:rPr lang="en-GB" sz="2200" dirty="0" smtClean="0">
                <a:latin typeface="Calibri" charset="0"/>
                <a:ea typeface="MS PGothic" charset="0"/>
              </a:rPr>
              <a:t> Have </a:t>
            </a:r>
            <a:r>
              <a:rPr lang="en-GB" sz="2200" dirty="0">
                <a:latin typeface="Calibri" charset="0"/>
                <a:ea typeface="MS PGothic" charset="0"/>
              </a:rPr>
              <a:t>children not in school </a:t>
            </a:r>
          </a:p>
          <a:p>
            <a:pPr marL="0" lvl="1" indent="0" eaLnBrk="1" hangingPunct="1">
              <a:lnSpc>
                <a:spcPct val="80000"/>
              </a:lnSpc>
              <a:buClr>
                <a:srgbClr val="8EC63F"/>
              </a:buClr>
              <a:buSzPct val="68000"/>
              <a:buBlip>
                <a:blip r:embed="rId4"/>
              </a:buBlip>
            </a:pPr>
            <a:r>
              <a:rPr lang="en-GB" sz="2200" dirty="0" smtClean="0">
                <a:latin typeface="Calibri" charset="0"/>
                <a:ea typeface="MS PGothic" charset="0"/>
              </a:rPr>
              <a:t> Have </a:t>
            </a:r>
            <a:r>
              <a:rPr lang="en-GB" sz="2200" dirty="0">
                <a:latin typeface="Calibri" charset="0"/>
                <a:ea typeface="MS PGothic" charset="0"/>
              </a:rPr>
              <a:t>an adult on out of work benefits </a:t>
            </a:r>
          </a:p>
          <a:p>
            <a:pPr marL="0" lvl="1" indent="0" eaLnBrk="1" hangingPunct="1">
              <a:lnSpc>
                <a:spcPct val="80000"/>
              </a:lnSpc>
              <a:buClr>
                <a:srgbClr val="8EC63F"/>
              </a:buClr>
              <a:buSzPct val="68000"/>
              <a:buBlip>
                <a:blip r:embed="rId4"/>
              </a:buBlip>
            </a:pPr>
            <a:r>
              <a:rPr lang="en-GB" sz="2200" dirty="0" smtClean="0">
                <a:latin typeface="Calibri" charset="0"/>
                <a:ea typeface="MS PGothic" charset="0"/>
              </a:rPr>
              <a:t> Cause </a:t>
            </a:r>
            <a:r>
              <a:rPr lang="en-GB" sz="2200" dirty="0">
                <a:latin typeface="Calibri" charset="0"/>
                <a:ea typeface="MS PGothic" charset="0"/>
              </a:rPr>
              <a:t>high costs to the public purse</a:t>
            </a:r>
          </a:p>
          <a:p>
            <a:pPr marL="0" lvl="1" indent="0" eaLnBrk="1" hangingPunct="1">
              <a:lnSpc>
                <a:spcPct val="80000"/>
              </a:lnSpc>
              <a:buClr>
                <a:srgbClr val="8EC63F"/>
              </a:buClr>
              <a:buSzPct val="68000"/>
              <a:buNone/>
            </a:pPr>
            <a:endParaRPr lang="en-GB" sz="2200" dirty="0">
              <a:solidFill>
                <a:srgbClr val="262626"/>
              </a:solidFill>
              <a:latin typeface="Calibri" charset="0"/>
              <a:ea typeface="MS PGothic" charset="0"/>
            </a:endParaRPr>
          </a:p>
          <a:p>
            <a:pPr marL="0" lvl="1" indent="0" eaLnBrk="1" hangingPunct="1">
              <a:lnSpc>
                <a:spcPct val="80000"/>
              </a:lnSpc>
              <a:buClr>
                <a:srgbClr val="8EC63F"/>
              </a:buClr>
              <a:buSzPct val="68000"/>
              <a:buFont typeface="Arial" charset="0"/>
              <a:buBlip>
                <a:blip r:embed="rId4"/>
              </a:buBlip>
            </a:pPr>
            <a:endParaRPr lang="en-US" sz="2200" dirty="0">
              <a:solidFill>
                <a:srgbClr val="7F7F7F"/>
              </a:solidFill>
              <a:latin typeface="Calibri" charset="0"/>
              <a:ea typeface="MS PGothic" charset="0"/>
            </a:endParaRPr>
          </a:p>
        </p:txBody>
      </p:sp>
      <p:sp>
        <p:nvSpPr>
          <p:cNvPr id="178180"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A0E6F053-8AD0-3247-BAD2-8CA17789E5EC}" type="slidenum">
              <a:rPr lang="en-US" sz="1200">
                <a:solidFill>
                  <a:srgbClr val="898989"/>
                </a:solidFill>
                <a:latin typeface="Calibri" charset="0"/>
              </a:rPr>
              <a:pPr/>
              <a:t>11</a:t>
            </a:fld>
            <a:endParaRPr lang="en-US" sz="1200">
              <a:solidFill>
                <a:srgbClr val="898989"/>
              </a:solidFill>
              <a:latin typeface="Calibri" charset="0"/>
            </a:endParaRPr>
          </a:p>
        </p:txBody>
      </p:sp>
    </p:spTree>
    <p:extLst>
      <p:ext uri="{BB962C8B-B14F-4D97-AF65-F5344CB8AC3E}">
        <p14:creationId xmlns:p14="http://schemas.microsoft.com/office/powerpoint/2010/main" val="34333659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78178" name="Title 1"/>
          <p:cNvSpPr>
            <a:spLocks noGrp="1"/>
          </p:cNvSpPr>
          <p:nvPr>
            <p:ph type="title"/>
          </p:nvPr>
        </p:nvSpPr>
        <p:spPr>
          <a:xfrm>
            <a:off x="457200" y="274638"/>
            <a:ext cx="8229600" cy="747712"/>
          </a:xfrm>
        </p:spPr>
        <p:txBody>
          <a:bodyPr/>
          <a:lstStyle/>
          <a:p>
            <a:pPr eaLnBrk="1" hangingPunct="1"/>
            <a:r>
              <a:rPr lang="en-US" sz="3200" b="1" dirty="0" smtClean="0">
                <a:solidFill>
                  <a:srgbClr val="7EBD35"/>
                </a:solidFill>
                <a:latin typeface="Calibri" charset="0"/>
                <a:ea typeface="MS PGothic" charset="0"/>
              </a:rPr>
              <a:t>What's the opportunity from DCLG and PBR? </a:t>
            </a:r>
            <a:endParaRPr lang="en-US" sz="3200" b="1" dirty="0">
              <a:solidFill>
                <a:srgbClr val="7EBD35"/>
              </a:solidFill>
              <a:latin typeface="Calibri" charset="0"/>
              <a:ea typeface="MS PGothic" charset="0"/>
            </a:endParaRPr>
          </a:p>
        </p:txBody>
      </p:sp>
      <p:sp>
        <p:nvSpPr>
          <p:cNvPr id="178179" name="Content Placeholder 2"/>
          <p:cNvSpPr>
            <a:spLocks noGrp="1"/>
          </p:cNvSpPr>
          <p:nvPr>
            <p:ph idx="1"/>
          </p:nvPr>
        </p:nvSpPr>
        <p:spPr>
          <a:xfrm>
            <a:off x="457200" y="1022350"/>
            <a:ext cx="8229600" cy="4392613"/>
          </a:xfrm>
        </p:spPr>
        <p:txBody>
          <a:bodyPr/>
          <a:lstStyle/>
          <a:p>
            <a:pPr marL="0" lvl="1" indent="0" eaLnBrk="1" hangingPunct="1">
              <a:lnSpc>
                <a:spcPct val="80000"/>
              </a:lnSpc>
              <a:buClr>
                <a:srgbClr val="8EC63F"/>
              </a:buClr>
              <a:buSzPct val="68000"/>
              <a:buNone/>
            </a:pPr>
            <a:endParaRPr lang="en-GB" sz="2200" dirty="0">
              <a:solidFill>
                <a:srgbClr val="262626"/>
              </a:solidFill>
              <a:latin typeface="Calibri" charset="0"/>
              <a:ea typeface="MS PGothic" charset="0"/>
            </a:endParaRPr>
          </a:p>
          <a:p>
            <a:pPr marL="0" lvl="1" indent="0" eaLnBrk="1" hangingPunct="1">
              <a:lnSpc>
                <a:spcPct val="80000"/>
              </a:lnSpc>
              <a:buClr>
                <a:srgbClr val="8EC63F"/>
              </a:buClr>
              <a:buSzPct val="68000"/>
              <a:buNone/>
            </a:pPr>
            <a:r>
              <a:rPr lang="en-GB" sz="2200" dirty="0">
                <a:latin typeface="Calibri" charset="0"/>
                <a:ea typeface="MS PGothic" charset="0"/>
              </a:rPr>
              <a:t>Huge concern and cost around those with multiple and complex needs including those with:</a:t>
            </a:r>
          </a:p>
          <a:p>
            <a:pPr marL="0" lvl="1" indent="0" eaLnBrk="1" hangingPunct="1">
              <a:lnSpc>
                <a:spcPct val="80000"/>
              </a:lnSpc>
              <a:buClr>
                <a:srgbClr val="8EC63F"/>
              </a:buClr>
              <a:buSzPct val="68000"/>
              <a:buBlip>
                <a:blip r:embed="rId4"/>
              </a:buBlip>
            </a:pPr>
            <a:r>
              <a:rPr lang="en-GB" sz="2200" dirty="0" smtClean="0">
                <a:latin typeface="Calibri" charset="0"/>
                <a:ea typeface="MS PGothic" charset="0"/>
              </a:rPr>
              <a:t> Child </a:t>
            </a:r>
            <a:r>
              <a:rPr lang="en-GB" sz="2200" dirty="0">
                <a:latin typeface="Calibri" charset="0"/>
                <a:ea typeface="MS PGothic" charset="0"/>
              </a:rPr>
              <a:t>protection concerns</a:t>
            </a:r>
          </a:p>
          <a:p>
            <a:pPr marL="0" lvl="1" indent="0" eaLnBrk="1" hangingPunct="1">
              <a:lnSpc>
                <a:spcPct val="80000"/>
              </a:lnSpc>
              <a:buClr>
                <a:srgbClr val="8EC63F"/>
              </a:buClr>
              <a:buSzPct val="68000"/>
              <a:buBlip>
                <a:blip r:embed="rId4"/>
              </a:buBlip>
            </a:pPr>
            <a:r>
              <a:rPr lang="en-GB" sz="2200" dirty="0" smtClean="0">
                <a:latin typeface="Calibri" charset="0"/>
                <a:ea typeface="MS PGothic" charset="0"/>
              </a:rPr>
              <a:t> Substance </a:t>
            </a:r>
            <a:r>
              <a:rPr lang="en-GB" sz="2200" dirty="0">
                <a:latin typeface="Calibri" charset="0"/>
                <a:ea typeface="MS PGothic" charset="0"/>
              </a:rPr>
              <a:t>misuse</a:t>
            </a:r>
          </a:p>
          <a:p>
            <a:pPr marL="0" lvl="1" indent="0" eaLnBrk="1" hangingPunct="1">
              <a:lnSpc>
                <a:spcPct val="80000"/>
              </a:lnSpc>
              <a:buClr>
                <a:srgbClr val="8EC63F"/>
              </a:buClr>
              <a:buSzPct val="68000"/>
              <a:buBlip>
                <a:blip r:embed="rId4"/>
              </a:buBlip>
            </a:pPr>
            <a:r>
              <a:rPr lang="en-GB" sz="2200" dirty="0" smtClean="0">
                <a:latin typeface="Calibri" charset="0"/>
                <a:ea typeface="MS PGothic" charset="0"/>
              </a:rPr>
              <a:t> Domestic </a:t>
            </a:r>
            <a:r>
              <a:rPr lang="en-GB" sz="2200" dirty="0">
                <a:latin typeface="Calibri" charset="0"/>
                <a:ea typeface="MS PGothic" charset="0"/>
              </a:rPr>
              <a:t>abuse</a:t>
            </a:r>
          </a:p>
          <a:p>
            <a:pPr marL="0" lvl="1" indent="0" eaLnBrk="1" hangingPunct="1">
              <a:lnSpc>
                <a:spcPct val="80000"/>
              </a:lnSpc>
              <a:buClr>
                <a:srgbClr val="8EC63F"/>
              </a:buClr>
              <a:buSzPct val="68000"/>
              <a:buBlip>
                <a:blip r:embed="rId4"/>
              </a:buBlip>
            </a:pPr>
            <a:r>
              <a:rPr lang="en-GB" sz="2200" dirty="0" smtClean="0">
                <a:latin typeface="Calibri" charset="0"/>
                <a:ea typeface="MS PGothic" charset="0"/>
              </a:rPr>
              <a:t> Mental </a:t>
            </a:r>
            <a:r>
              <a:rPr lang="en-GB" sz="2200" dirty="0">
                <a:latin typeface="Calibri" charset="0"/>
                <a:ea typeface="MS PGothic" charset="0"/>
              </a:rPr>
              <a:t>health issues.</a:t>
            </a:r>
            <a:br>
              <a:rPr lang="en-GB" sz="2200" dirty="0">
                <a:latin typeface="Calibri" charset="0"/>
                <a:ea typeface="MS PGothic" charset="0"/>
              </a:rPr>
            </a:br>
            <a:endParaRPr lang="en-GB" sz="2200" dirty="0">
              <a:latin typeface="Calibri" charset="0"/>
              <a:ea typeface="MS PGothic" charset="0"/>
            </a:endParaRPr>
          </a:p>
          <a:p>
            <a:pPr marL="0" lvl="1" indent="0" eaLnBrk="1" hangingPunct="1">
              <a:lnSpc>
                <a:spcPct val="80000"/>
              </a:lnSpc>
              <a:buClr>
                <a:srgbClr val="8EC63F"/>
              </a:buClr>
              <a:buSzPct val="68000"/>
              <a:buNone/>
            </a:pPr>
            <a:r>
              <a:rPr lang="en-GB" sz="2200" dirty="0" smtClean="0">
                <a:latin typeface="Calibri" charset="0"/>
                <a:ea typeface="MS PGothic" charset="0"/>
              </a:rPr>
              <a:t>Risked losing </a:t>
            </a:r>
            <a:r>
              <a:rPr lang="en-GB" sz="2200" dirty="0">
                <a:latin typeface="Calibri" charset="0"/>
                <a:ea typeface="MS PGothic" charset="0"/>
              </a:rPr>
              <a:t>Payment by Results</a:t>
            </a:r>
          </a:p>
          <a:p>
            <a:pPr marL="0" lvl="1" indent="0" eaLnBrk="1" hangingPunct="1">
              <a:lnSpc>
                <a:spcPct val="80000"/>
              </a:lnSpc>
              <a:buClr>
                <a:srgbClr val="8EC63F"/>
              </a:buClr>
              <a:buSzPct val="68000"/>
              <a:buFont typeface="Arial" charset="0"/>
              <a:buBlip>
                <a:blip r:embed="rId4"/>
              </a:buBlip>
            </a:pPr>
            <a:endParaRPr lang="en-GB" sz="2200" dirty="0">
              <a:latin typeface="Calibri" charset="0"/>
              <a:ea typeface="MS PGothic" charset="0"/>
            </a:endParaRPr>
          </a:p>
          <a:p>
            <a:pPr marL="0" lvl="1" indent="0" eaLnBrk="1" hangingPunct="1">
              <a:lnSpc>
                <a:spcPct val="80000"/>
              </a:lnSpc>
              <a:buClr>
                <a:srgbClr val="8EC63F"/>
              </a:buClr>
              <a:buSzPct val="68000"/>
              <a:buNone/>
            </a:pPr>
            <a:r>
              <a:rPr lang="en-GB" sz="2200" dirty="0" smtClean="0">
                <a:latin typeface="Calibri" charset="0"/>
                <a:ea typeface="MS PGothic" charset="0"/>
              </a:rPr>
              <a:t>Massive expansion </a:t>
            </a:r>
            <a:r>
              <a:rPr lang="en-GB" sz="2200" dirty="0">
                <a:latin typeface="Calibri" charset="0"/>
                <a:ea typeface="MS PGothic" charset="0"/>
              </a:rPr>
              <a:t>of the programme, to include </a:t>
            </a:r>
            <a:r>
              <a:rPr lang="en-GB" sz="2200" dirty="0" smtClean="0">
                <a:latin typeface="Calibri" charset="0"/>
                <a:ea typeface="MS PGothic" charset="0"/>
              </a:rPr>
              <a:t>400,000 more </a:t>
            </a:r>
            <a:r>
              <a:rPr lang="en-GB" sz="2200" dirty="0">
                <a:latin typeface="Calibri" charset="0"/>
                <a:ea typeface="MS PGothic" charset="0"/>
              </a:rPr>
              <a:t>‘troubled families’, with wider-ranging criteria </a:t>
            </a:r>
            <a:r>
              <a:rPr lang="en-GB" sz="2200" dirty="0" smtClean="0">
                <a:latin typeface="Calibri" charset="0"/>
                <a:ea typeface="MS PGothic" charset="0"/>
              </a:rPr>
              <a:t>(July </a:t>
            </a:r>
            <a:r>
              <a:rPr lang="en-GB" sz="2200" dirty="0">
                <a:latin typeface="Calibri" charset="0"/>
                <a:ea typeface="MS PGothic" charset="0"/>
              </a:rPr>
              <a:t>2013)</a:t>
            </a:r>
          </a:p>
          <a:p>
            <a:pPr marL="0" lvl="1" indent="0" eaLnBrk="1" hangingPunct="1">
              <a:lnSpc>
                <a:spcPct val="80000"/>
              </a:lnSpc>
              <a:buClr>
                <a:srgbClr val="8EC63F"/>
              </a:buClr>
              <a:buSzPct val="68000"/>
              <a:buNone/>
            </a:pPr>
            <a:r>
              <a:rPr lang="en-GB" sz="2200" dirty="0" smtClean="0">
                <a:latin typeface="Calibri" charset="0"/>
                <a:ea typeface="MS PGothic" charset="0"/>
              </a:rPr>
              <a:t>=</a:t>
            </a:r>
            <a:r>
              <a:rPr lang="en-GB" sz="2200" dirty="0">
                <a:latin typeface="Calibri" charset="0"/>
                <a:ea typeface="MS PGothic" charset="0"/>
              </a:rPr>
              <a:t>6.5% of all families in England</a:t>
            </a:r>
          </a:p>
          <a:p>
            <a:pPr marL="0" lvl="1" indent="0" eaLnBrk="1" hangingPunct="1">
              <a:lnSpc>
                <a:spcPct val="80000"/>
              </a:lnSpc>
              <a:buClr>
                <a:srgbClr val="8EC63F"/>
              </a:buClr>
              <a:buSzPct val="68000"/>
              <a:buBlip>
                <a:blip r:embed="rId4"/>
              </a:buBlip>
            </a:pPr>
            <a:endParaRPr lang="en-GB" sz="2200" dirty="0">
              <a:solidFill>
                <a:srgbClr val="7F7F7F"/>
              </a:solidFill>
              <a:latin typeface="Calibri" charset="0"/>
              <a:ea typeface="MS PGothic" charset="0"/>
            </a:endParaRPr>
          </a:p>
          <a:p>
            <a:pPr marL="0" lvl="1" indent="0" eaLnBrk="1" hangingPunct="1">
              <a:lnSpc>
                <a:spcPct val="80000"/>
              </a:lnSpc>
              <a:buClr>
                <a:srgbClr val="8EC63F"/>
              </a:buClr>
              <a:buSzPct val="68000"/>
              <a:buFont typeface="Arial" charset="0"/>
              <a:buBlip>
                <a:blip r:embed="rId4"/>
              </a:buBlip>
            </a:pPr>
            <a:endParaRPr lang="en-US" sz="2200" dirty="0">
              <a:solidFill>
                <a:srgbClr val="7F7F7F"/>
              </a:solidFill>
              <a:latin typeface="Calibri" charset="0"/>
              <a:ea typeface="MS PGothic" charset="0"/>
            </a:endParaRPr>
          </a:p>
        </p:txBody>
      </p:sp>
      <p:sp>
        <p:nvSpPr>
          <p:cNvPr id="178180"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A0E6F053-8AD0-3247-BAD2-8CA17789E5EC}" type="slidenum">
              <a:rPr lang="en-US" sz="1200">
                <a:solidFill>
                  <a:srgbClr val="898989"/>
                </a:solidFill>
                <a:latin typeface="Calibri" charset="0"/>
              </a:rPr>
              <a:pPr/>
              <a:t>12</a:t>
            </a:fld>
            <a:endParaRPr lang="en-US" sz="1200">
              <a:solidFill>
                <a:srgbClr val="898989"/>
              </a:solidFill>
              <a:latin typeface="Calibri" charset="0"/>
            </a:endParaRPr>
          </a:p>
        </p:txBody>
      </p:sp>
    </p:spTree>
    <p:extLst>
      <p:ext uri="{BB962C8B-B14F-4D97-AF65-F5344CB8AC3E}">
        <p14:creationId xmlns:p14="http://schemas.microsoft.com/office/powerpoint/2010/main" val="8864922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78178" name="Title 1"/>
          <p:cNvSpPr>
            <a:spLocks noGrp="1"/>
          </p:cNvSpPr>
          <p:nvPr>
            <p:ph type="title"/>
          </p:nvPr>
        </p:nvSpPr>
        <p:spPr>
          <a:xfrm>
            <a:off x="457200" y="274638"/>
            <a:ext cx="8229600" cy="747712"/>
          </a:xfrm>
        </p:spPr>
        <p:txBody>
          <a:bodyPr/>
          <a:lstStyle/>
          <a:p>
            <a:pPr eaLnBrk="1" hangingPunct="1"/>
            <a:r>
              <a:rPr lang="en-US" sz="3200" b="1" dirty="0" smtClean="0">
                <a:solidFill>
                  <a:srgbClr val="7EBD35"/>
                </a:solidFill>
                <a:latin typeface="Calibri" charset="0"/>
                <a:ea typeface="MS PGothic" charset="0"/>
              </a:rPr>
              <a:t>What's the opportunity from DCLG and PBR? </a:t>
            </a:r>
            <a:endParaRPr lang="en-US" sz="3200" b="1" dirty="0">
              <a:solidFill>
                <a:srgbClr val="7EBD35"/>
              </a:solidFill>
              <a:latin typeface="Calibri" charset="0"/>
              <a:ea typeface="MS PGothic" charset="0"/>
            </a:endParaRPr>
          </a:p>
        </p:txBody>
      </p:sp>
      <p:sp>
        <p:nvSpPr>
          <p:cNvPr id="178179" name="Content Placeholder 2"/>
          <p:cNvSpPr>
            <a:spLocks noGrp="1"/>
          </p:cNvSpPr>
          <p:nvPr>
            <p:ph idx="1"/>
          </p:nvPr>
        </p:nvSpPr>
        <p:spPr>
          <a:xfrm>
            <a:off x="457200" y="1022350"/>
            <a:ext cx="8229600" cy="4392613"/>
          </a:xfrm>
        </p:spPr>
        <p:txBody>
          <a:bodyPr/>
          <a:lstStyle/>
          <a:p>
            <a:pPr marL="0" lvl="1" indent="0" eaLnBrk="1" hangingPunct="1">
              <a:lnSpc>
                <a:spcPct val="80000"/>
              </a:lnSpc>
              <a:buClr>
                <a:srgbClr val="8EC63F"/>
              </a:buClr>
              <a:buSzPct val="68000"/>
              <a:buNone/>
            </a:pPr>
            <a:endParaRPr lang="en-GB" sz="2200" dirty="0">
              <a:solidFill>
                <a:srgbClr val="262626"/>
              </a:solidFill>
              <a:latin typeface="Calibri" charset="0"/>
              <a:ea typeface="MS PGothic" charset="0"/>
            </a:endParaRPr>
          </a:p>
          <a:p>
            <a:pPr marL="0" lvl="1" indent="0" eaLnBrk="1" hangingPunct="1">
              <a:lnSpc>
                <a:spcPct val="80000"/>
              </a:lnSpc>
              <a:buClr>
                <a:srgbClr val="8EC63F"/>
              </a:buClr>
              <a:buSzPct val="68000"/>
              <a:buNone/>
            </a:pPr>
            <a:endParaRPr lang="en-GB" sz="2200" dirty="0">
              <a:solidFill>
                <a:srgbClr val="262626"/>
              </a:solidFill>
              <a:latin typeface="Calibri" charset="0"/>
              <a:ea typeface="MS PGothic" charset="0"/>
            </a:endParaRPr>
          </a:p>
          <a:p>
            <a:pPr marL="0" lvl="1" indent="0" eaLnBrk="1" hangingPunct="1">
              <a:lnSpc>
                <a:spcPct val="80000"/>
              </a:lnSpc>
              <a:buClr>
                <a:srgbClr val="8EC63F"/>
              </a:buClr>
              <a:buSzPct val="68000"/>
              <a:buNone/>
            </a:pPr>
            <a:r>
              <a:rPr lang="en-GB" sz="2200" dirty="0">
                <a:solidFill>
                  <a:srgbClr val="262626"/>
                </a:solidFill>
                <a:latin typeface="Calibri" charset="0"/>
                <a:ea typeface="MS PGothic" charset="0"/>
              </a:rPr>
              <a:t>The right families:</a:t>
            </a:r>
          </a:p>
          <a:p>
            <a:pPr marL="0" lvl="1" indent="0" eaLnBrk="1" hangingPunct="1">
              <a:lnSpc>
                <a:spcPct val="80000"/>
              </a:lnSpc>
              <a:buClr>
                <a:srgbClr val="8EC63F"/>
              </a:buClr>
              <a:buSzPct val="68000"/>
              <a:buBlip>
                <a:blip r:embed="rId4"/>
              </a:buBlip>
            </a:pPr>
            <a:endParaRPr lang="en-GB" sz="2200" dirty="0">
              <a:solidFill>
                <a:srgbClr val="262626"/>
              </a:solidFill>
              <a:latin typeface="Calibri" charset="0"/>
              <a:ea typeface="MS PGothic" charset="0"/>
            </a:endParaRPr>
          </a:p>
          <a:p>
            <a:pPr marL="0" lvl="1" indent="0" eaLnBrk="1" hangingPunct="1">
              <a:lnSpc>
                <a:spcPct val="80000"/>
              </a:lnSpc>
              <a:buClr>
                <a:srgbClr val="8EC63F"/>
              </a:buClr>
              <a:buSzPct val="68000"/>
              <a:buBlip>
                <a:blip r:embed="rId4"/>
              </a:buBlip>
            </a:pPr>
            <a:r>
              <a:rPr lang="en-GB" sz="2200" dirty="0" smtClean="0">
                <a:solidFill>
                  <a:srgbClr val="262626"/>
                </a:solidFill>
                <a:latin typeface="Calibri" charset="0"/>
                <a:ea typeface="MS PGothic" charset="0"/>
              </a:rPr>
              <a:t> Multiple </a:t>
            </a:r>
            <a:r>
              <a:rPr lang="en-GB" sz="2200" dirty="0">
                <a:solidFill>
                  <a:srgbClr val="262626"/>
                </a:solidFill>
                <a:latin typeface="Calibri" charset="0"/>
                <a:ea typeface="MS PGothic" charset="0"/>
              </a:rPr>
              <a:t>complex issues</a:t>
            </a:r>
          </a:p>
          <a:p>
            <a:pPr marL="0" lvl="1" indent="0" eaLnBrk="1" hangingPunct="1">
              <a:lnSpc>
                <a:spcPct val="80000"/>
              </a:lnSpc>
              <a:buClr>
                <a:srgbClr val="8EC63F"/>
              </a:buClr>
              <a:buSzPct val="68000"/>
              <a:buBlip>
                <a:blip r:embed="rId4"/>
              </a:buBlip>
            </a:pPr>
            <a:r>
              <a:rPr lang="en-GB" sz="2200" dirty="0" smtClean="0">
                <a:solidFill>
                  <a:srgbClr val="262626"/>
                </a:solidFill>
                <a:latin typeface="Calibri" charset="0"/>
                <a:ea typeface="MS PGothic" charset="0"/>
              </a:rPr>
              <a:t> Below </a:t>
            </a:r>
            <a:r>
              <a:rPr lang="en-GB" sz="2200" dirty="0">
                <a:solidFill>
                  <a:srgbClr val="262626"/>
                </a:solidFill>
                <a:latin typeface="Calibri" charset="0"/>
                <a:ea typeface="MS PGothic" charset="0"/>
              </a:rPr>
              <a:t>high thresholds</a:t>
            </a:r>
          </a:p>
          <a:p>
            <a:pPr marL="0" lvl="1" indent="0" eaLnBrk="1" hangingPunct="1">
              <a:lnSpc>
                <a:spcPct val="80000"/>
              </a:lnSpc>
              <a:buClr>
                <a:srgbClr val="8EC63F"/>
              </a:buClr>
              <a:buSzPct val="68000"/>
              <a:buBlip>
                <a:blip r:embed="rId4"/>
              </a:buBlip>
            </a:pPr>
            <a:r>
              <a:rPr lang="en-GB" sz="2200" dirty="0" smtClean="0">
                <a:solidFill>
                  <a:srgbClr val="262626"/>
                </a:solidFill>
                <a:latin typeface="Calibri" charset="0"/>
                <a:ea typeface="MS PGothic" charset="0"/>
              </a:rPr>
              <a:t> Cherry </a:t>
            </a:r>
            <a:r>
              <a:rPr lang="en-GB" sz="2200" dirty="0">
                <a:solidFill>
                  <a:srgbClr val="262626"/>
                </a:solidFill>
                <a:latin typeface="Calibri" charset="0"/>
                <a:ea typeface="MS PGothic" charset="0"/>
              </a:rPr>
              <a:t>pick easy to reach	</a:t>
            </a:r>
          </a:p>
          <a:p>
            <a:pPr marL="0" lvl="1" indent="0" eaLnBrk="1" hangingPunct="1">
              <a:lnSpc>
                <a:spcPct val="80000"/>
              </a:lnSpc>
              <a:buClr>
                <a:srgbClr val="8EC63F"/>
              </a:buClr>
              <a:buSzPct val="68000"/>
              <a:buBlip>
                <a:blip r:embed="rId4"/>
              </a:buBlip>
            </a:pPr>
            <a:r>
              <a:rPr lang="en-GB" sz="2200" dirty="0" smtClean="0">
                <a:solidFill>
                  <a:srgbClr val="262626"/>
                </a:solidFill>
                <a:latin typeface="Calibri" charset="0"/>
                <a:ea typeface="MS PGothic" charset="0"/>
              </a:rPr>
              <a:t> Identify </a:t>
            </a:r>
            <a:r>
              <a:rPr lang="en-GB" sz="2200" dirty="0">
                <a:solidFill>
                  <a:srgbClr val="262626"/>
                </a:solidFill>
                <a:latin typeface="Calibri" charset="0"/>
                <a:ea typeface="MS PGothic" charset="0"/>
              </a:rPr>
              <a:t>and predict families upstream</a:t>
            </a:r>
          </a:p>
          <a:p>
            <a:pPr marL="0" lvl="1" indent="0" eaLnBrk="1" hangingPunct="1">
              <a:lnSpc>
                <a:spcPct val="80000"/>
              </a:lnSpc>
              <a:buClr>
                <a:srgbClr val="8EC63F"/>
              </a:buClr>
              <a:buSzPct val="68000"/>
              <a:buBlip>
                <a:blip r:embed="rId4"/>
              </a:buBlip>
            </a:pPr>
            <a:endParaRPr lang="en-GB" sz="2200" dirty="0">
              <a:solidFill>
                <a:srgbClr val="262626"/>
              </a:solidFill>
              <a:latin typeface="Calibri" charset="0"/>
              <a:ea typeface="MS PGothic" charset="0"/>
            </a:endParaRPr>
          </a:p>
          <a:p>
            <a:pPr marL="0" lvl="1" indent="0" eaLnBrk="1" hangingPunct="1">
              <a:lnSpc>
                <a:spcPct val="80000"/>
              </a:lnSpc>
              <a:buClr>
                <a:srgbClr val="8EC63F"/>
              </a:buClr>
              <a:buSzPct val="68000"/>
              <a:buNone/>
            </a:pPr>
            <a:r>
              <a:rPr lang="en-GB" sz="2200" dirty="0" smtClean="0">
                <a:solidFill>
                  <a:srgbClr val="262626"/>
                </a:solidFill>
                <a:latin typeface="Calibri" charset="0"/>
                <a:ea typeface="MS PGothic" charset="0"/>
              </a:rPr>
              <a:t>Really </a:t>
            </a:r>
            <a:r>
              <a:rPr lang="en-GB" sz="2200" dirty="0">
                <a:solidFill>
                  <a:srgbClr val="262626"/>
                </a:solidFill>
                <a:latin typeface="Calibri" charset="0"/>
                <a:ea typeface="MS PGothic" charset="0"/>
              </a:rPr>
              <a:t>changing their lives?</a:t>
            </a:r>
          </a:p>
          <a:p>
            <a:pPr marL="0" lvl="1" indent="0" eaLnBrk="1" hangingPunct="1">
              <a:lnSpc>
                <a:spcPct val="80000"/>
              </a:lnSpc>
              <a:buClr>
                <a:srgbClr val="8EC63F"/>
              </a:buClr>
              <a:buSzPct val="68000"/>
              <a:buBlip>
                <a:blip r:embed="rId4"/>
              </a:buBlip>
            </a:pPr>
            <a:endParaRPr lang="en-GB" sz="2200" dirty="0">
              <a:solidFill>
                <a:srgbClr val="262626"/>
              </a:solidFill>
              <a:latin typeface="Calibri" charset="0"/>
              <a:ea typeface="MS PGothic" charset="0"/>
            </a:endParaRPr>
          </a:p>
          <a:p>
            <a:pPr marL="0" lvl="1" indent="0" eaLnBrk="1" hangingPunct="1">
              <a:lnSpc>
                <a:spcPct val="80000"/>
              </a:lnSpc>
              <a:buClr>
                <a:srgbClr val="8EC63F"/>
              </a:buClr>
              <a:buSzPct val="68000"/>
              <a:buNone/>
            </a:pPr>
            <a:r>
              <a:rPr lang="en-GB" sz="2200" dirty="0" smtClean="0">
                <a:solidFill>
                  <a:srgbClr val="262626"/>
                </a:solidFill>
                <a:latin typeface="Calibri" charset="0"/>
                <a:ea typeface="MS PGothic" charset="0"/>
              </a:rPr>
              <a:t>Long </a:t>
            </a:r>
            <a:r>
              <a:rPr lang="en-GB" sz="2200" dirty="0">
                <a:solidFill>
                  <a:srgbClr val="262626"/>
                </a:solidFill>
                <a:latin typeface="Calibri" charset="0"/>
                <a:ea typeface="MS PGothic" charset="0"/>
              </a:rPr>
              <a:t>term plan – across partnerships</a:t>
            </a:r>
          </a:p>
          <a:p>
            <a:pPr marL="0" lvl="1" indent="0" eaLnBrk="1" hangingPunct="1">
              <a:lnSpc>
                <a:spcPct val="80000"/>
              </a:lnSpc>
              <a:buClr>
                <a:srgbClr val="8EC63F"/>
              </a:buClr>
              <a:buSzPct val="68000"/>
              <a:buNone/>
            </a:pPr>
            <a:endParaRPr lang="en-GB" sz="2200" dirty="0">
              <a:solidFill>
                <a:srgbClr val="262626"/>
              </a:solidFill>
              <a:latin typeface="Calibri" charset="0"/>
              <a:ea typeface="MS PGothic" charset="0"/>
            </a:endParaRPr>
          </a:p>
          <a:p>
            <a:pPr marL="0" lvl="1" indent="0" eaLnBrk="1" hangingPunct="1">
              <a:lnSpc>
                <a:spcPct val="80000"/>
              </a:lnSpc>
              <a:buClr>
                <a:srgbClr val="8EC63F"/>
              </a:buClr>
              <a:buSzPct val="68000"/>
              <a:buFont typeface="Arial" charset="0"/>
              <a:buBlip>
                <a:blip r:embed="rId4"/>
              </a:buBlip>
            </a:pPr>
            <a:endParaRPr lang="en-US" sz="2200" dirty="0">
              <a:solidFill>
                <a:srgbClr val="7F7F7F"/>
              </a:solidFill>
              <a:latin typeface="Calibri" charset="0"/>
              <a:ea typeface="MS PGothic" charset="0"/>
            </a:endParaRPr>
          </a:p>
          <a:p>
            <a:pPr marL="0" lvl="1" indent="0" eaLnBrk="1" hangingPunct="1">
              <a:lnSpc>
                <a:spcPct val="80000"/>
              </a:lnSpc>
              <a:buClr>
                <a:srgbClr val="8EC63F"/>
              </a:buClr>
              <a:buSzPct val="68000"/>
              <a:buFont typeface="Arial" charset="0"/>
              <a:buBlip>
                <a:blip r:embed="rId4"/>
              </a:buBlip>
            </a:pPr>
            <a:endParaRPr lang="en-US" sz="2200" dirty="0">
              <a:solidFill>
                <a:srgbClr val="7F7F7F"/>
              </a:solidFill>
              <a:latin typeface="Calibri" charset="0"/>
              <a:ea typeface="MS PGothic" charset="0"/>
            </a:endParaRPr>
          </a:p>
        </p:txBody>
      </p:sp>
      <p:sp>
        <p:nvSpPr>
          <p:cNvPr id="178180"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A0E6F053-8AD0-3247-BAD2-8CA17789E5EC}" type="slidenum">
              <a:rPr lang="en-US" sz="1200">
                <a:solidFill>
                  <a:srgbClr val="898989"/>
                </a:solidFill>
                <a:latin typeface="Calibri" charset="0"/>
              </a:rPr>
              <a:pPr/>
              <a:t>13</a:t>
            </a:fld>
            <a:endParaRPr lang="en-US" sz="1200">
              <a:solidFill>
                <a:srgbClr val="898989"/>
              </a:solidFill>
              <a:latin typeface="Calibri" charset="0"/>
            </a:endParaRPr>
          </a:p>
        </p:txBody>
      </p:sp>
    </p:spTree>
    <p:extLst>
      <p:ext uri="{BB962C8B-B14F-4D97-AF65-F5344CB8AC3E}">
        <p14:creationId xmlns:p14="http://schemas.microsoft.com/office/powerpoint/2010/main" val="35645626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78178" name="Title 1"/>
          <p:cNvSpPr>
            <a:spLocks noGrp="1"/>
          </p:cNvSpPr>
          <p:nvPr>
            <p:ph type="title"/>
          </p:nvPr>
        </p:nvSpPr>
        <p:spPr>
          <a:xfrm>
            <a:off x="457200" y="274638"/>
            <a:ext cx="8229600" cy="747712"/>
          </a:xfrm>
        </p:spPr>
        <p:txBody>
          <a:bodyPr/>
          <a:lstStyle/>
          <a:p>
            <a:pPr eaLnBrk="1" hangingPunct="1"/>
            <a:r>
              <a:rPr lang="en-US" sz="3200" b="1" dirty="0" smtClean="0">
                <a:solidFill>
                  <a:srgbClr val="7EBD35"/>
                </a:solidFill>
                <a:latin typeface="Calibri" charset="0"/>
                <a:ea typeface="MS PGothic" charset="0"/>
              </a:rPr>
              <a:t>What's the opportunity from DCLG and PBR? </a:t>
            </a:r>
            <a:endParaRPr lang="en-US" sz="3200" b="1" dirty="0">
              <a:solidFill>
                <a:srgbClr val="7EBD35"/>
              </a:solidFill>
              <a:latin typeface="Calibri" charset="0"/>
              <a:ea typeface="MS PGothic" charset="0"/>
            </a:endParaRPr>
          </a:p>
        </p:txBody>
      </p:sp>
      <p:sp>
        <p:nvSpPr>
          <p:cNvPr id="178179" name="Content Placeholder 2"/>
          <p:cNvSpPr>
            <a:spLocks noGrp="1"/>
          </p:cNvSpPr>
          <p:nvPr>
            <p:ph idx="1"/>
          </p:nvPr>
        </p:nvSpPr>
        <p:spPr>
          <a:xfrm>
            <a:off x="457200" y="1022350"/>
            <a:ext cx="8229600" cy="4392613"/>
          </a:xfrm>
        </p:spPr>
        <p:txBody>
          <a:bodyPr/>
          <a:lstStyle/>
          <a:p>
            <a:pPr marL="0" lvl="1" indent="0" eaLnBrk="1" hangingPunct="1">
              <a:lnSpc>
                <a:spcPct val="80000"/>
              </a:lnSpc>
              <a:buFont typeface="Arial" charset="0"/>
              <a:buNone/>
            </a:pPr>
            <a:endParaRPr lang="en-GB" sz="2000" dirty="0">
              <a:solidFill>
                <a:srgbClr val="262626"/>
              </a:solidFill>
              <a:latin typeface="Calibri" charset="0"/>
              <a:ea typeface="ＭＳ Ｐゴシック" charset="0"/>
              <a:cs typeface="ＭＳ Ｐゴシック" charset="0"/>
            </a:endParaRPr>
          </a:p>
          <a:p>
            <a:pPr marL="0" lvl="1" indent="0" eaLnBrk="1" hangingPunct="1">
              <a:lnSpc>
                <a:spcPct val="80000"/>
              </a:lnSpc>
              <a:buClr>
                <a:srgbClr val="8EC63F"/>
              </a:buClr>
              <a:buSzPct val="68000"/>
              <a:buBlip>
                <a:blip r:embed="rId4"/>
              </a:buBlip>
            </a:pPr>
            <a:r>
              <a:rPr lang="en-GB" sz="2200" dirty="0" smtClean="0">
                <a:solidFill>
                  <a:srgbClr val="262626"/>
                </a:solidFill>
                <a:latin typeface="Calibri" charset="0"/>
                <a:ea typeface="MS PGothic" charset="0"/>
              </a:rPr>
              <a:t>  </a:t>
            </a:r>
            <a:r>
              <a:rPr lang="en-GB" sz="2400" dirty="0" smtClean="0">
                <a:solidFill>
                  <a:srgbClr val="262626"/>
                </a:solidFill>
                <a:latin typeface="Calibri" charset="0"/>
                <a:ea typeface="MS PGothic" charset="0"/>
              </a:rPr>
              <a:t>Money </a:t>
            </a:r>
            <a:r>
              <a:rPr lang="en-GB" sz="2400" dirty="0">
                <a:solidFill>
                  <a:srgbClr val="262626"/>
                </a:solidFill>
                <a:latin typeface="Calibri" charset="0"/>
                <a:ea typeface="MS PGothic" charset="0"/>
              </a:rPr>
              <a:t>focussed on Local Authorities and their partners to support families in turning their lives </a:t>
            </a:r>
            <a:r>
              <a:rPr lang="en-GB" sz="2400" dirty="0" smtClean="0">
                <a:solidFill>
                  <a:srgbClr val="262626"/>
                </a:solidFill>
                <a:latin typeface="Calibri" charset="0"/>
                <a:ea typeface="MS PGothic" charset="0"/>
              </a:rPr>
              <a:t>around</a:t>
            </a:r>
            <a:endParaRPr lang="en-GB" sz="2400" dirty="0">
              <a:solidFill>
                <a:srgbClr val="262626"/>
              </a:solidFill>
              <a:latin typeface="Calibri" charset="0"/>
              <a:ea typeface="MS PGothic" charset="0"/>
            </a:endParaRPr>
          </a:p>
          <a:p>
            <a:pPr marL="0" lvl="1" indent="0" eaLnBrk="1" hangingPunct="1">
              <a:lnSpc>
                <a:spcPct val="80000"/>
              </a:lnSpc>
              <a:buClr>
                <a:srgbClr val="8EC63F"/>
              </a:buClr>
              <a:buSzPct val="68000"/>
              <a:buBlip>
                <a:blip r:embed="rId4"/>
              </a:buBlip>
            </a:pPr>
            <a:r>
              <a:rPr lang="en-GB" sz="2400" dirty="0">
                <a:solidFill>
                  <a:srgbClr val="262626"/>
                </a:solidFill>
                <a:latin typeface="Calibri" charset="0"/>
                <a:ea typeface="MS PGothic" charset="0"/>
              </a:rPr>
              <a:t> </a:t>
            </a:r>
            <a:r>
              <a:rPr lang="en-GB" sz="2400" dirty="0" smtClean="0">
                <a:solidFill>
                  <a:srgbClr val="262626"/>
                </a:solidFill>
                <a:latin typeface="Calibri" charset="0"/>
                <a:ea typeface="MS PGothic" charset="0"/>
              </a:rPr>
              <a:t> Secured </a:t>
            </a:r>
            <a:r>
              <a:rPr lang="en-GB" sz="2400" dirty="0">
                <a:solidFill>
                  <a:srgbClr val="262626"/>
                </a:solidFill>
                <a:latin typeface="Calibri" charset="0"/>
                <a:ea typeface="MS PGothic" charset="0"/>
              </a:rPr>
              <a:t>cross party political support</a:t>
            </a:r>
          </a:p>
          <a:p>
            <a:pPr marL="0" lvl="1" indent="0" eaLnBrk="1" hangingPunct="1">
              <a:lnSpc>
                <a:spcPct val="80000"/>
              </a:lnSpc>
              <a:buClr>
                <a:srgbClr val="8EC63F"/>
              </a:buClr>
              <a:buSzPct val="68000"/>
              <a:buBlip>
                <a:blip r:embed="rId4"/>
              </a:buBlip>
            </a:pPr>
            <a:r>
              <a:rPr lang="en-GB" sz="2400" dirty="0">
                <a:solidFill>
                  <a:srgbClr val="262626"/>
                </a:solidFill>
                <a:latin typeface="Calibri" charset="0"/>
                <a:ea typeface="MS PGothic" charset="0"/>
              </a:rPr>
              <a:t> </a:t>
            </a:r>
            <a:r>
              <a:rPr lang="en-GB" sz="2400" dirty="0" smtClean="0">
                <a:solidFill>
                  <a:srgbClr val="262626"/>
                </a:solidFill>
                <a:latin typeface="Calibri" charset="0"/>
                <a:ea typeface="MS PGothic" charset="0"/>
              </a:rPr>
              <a:t> Broken </a:t>
            </a:r>
            <a:r>
              <a:rPr lang="en-GB" sz="2400" dirty="0">
                <a:solidFill>
                  <a:srgbClr val="262626"/>
                </a:solidFill>
                <a:latin typeface="Calibri" charset="0"/>
                <a:ea typeface="MS PGothic" charset="0"/>
              </a:rPr>
              <a:t>new ground in sharing info/data </a:t>
            </a:r>
          </a:p>
          <a:p>
            <a:pPr marL="0" lvl="1" indent="0" eaLnBrk="1" hangingPunct="1">
              <a:lnSpc>
                <a:spcPct val="80000"/>
              </a:lnSpc>
              <a:buClr>
                <a:srgbClr val="8EC63F"/>
              </a:buClr>
              <a:buSzPct val="68000"/>
              <a:buBlip>
                <a:blip r:embed="rId4"/>
              </a:buBlip>
            </a:pPr>
            <a:endParaRPr lang="en-GB" sz="2400" dirty="0">
              <a:solidFill>
                <a:srgbClr val="262626"/>
              </a:solidFill>
              <a:latin typeface="Calibri" charset="0"/>
              <a:ea typeface="MS PGothic" charset="0"/>
            </a:endParaRPr>
          </a:p>
          <a:p>
            <a:pPr marL="0" lvl="1" indent="0" eaLnBrk="1" hangingPunct="1">
              <a:lnSpc>
                <a:spcPct val="80000"/>
              </a:lnSpc>
              <a:buClr>
                <a:srgbClr val="8EC63F"/>
              </a:buClr>
              <a:buSzPct val="68000"/>
              <a:buNone/>
            </a:pPr>
            <a:r>
              <a:rPr lang="en-GB" sz="2400" dirty="0">
                <a:solidFill>
                  <a:srgbClr val="262626"/>
                </a:solidFill>
                <a:latin typeface="Calibri" charset="0"/>
                <a:ea typeface="MS PGothic" charset="0"/>
              </a:rPr>
              <a:t>Opportunity: </a:t>
            </a:r>
          </a:p>
          <a:p>
            <a:pPr marL="742950" lvl="2" indent="-342900" eaLnBrk="1" hangingPunct="1">
              <a:lnSpc>
                <a:spcPct val="80000"/>
              </a:lnSpc>
              <a:buClr>
                <a:srgbClr val="8EC63F"/>
              </a:buClr>
              <a:buSzPct val="68000"/>
              <a:buFont typeface="Arial" panose="020B0604020202020204" pitchFamily="34" charset="0"/>
              <a:buChar char="•"/>
            </a:pPr>
            <a:r>
              <a:rPr lang="en-GB" dirty="0">
                <a:solidFill>
                  <a:srgbClr val="262626"/>
                </a:solidFill>
                <a:latin typeface="Calibri" charset="0"/>
                <a:ea typeface="MS PGothic" charset="0"/>
              </a:rPr>
              <a:t>Make a difference</a:t>
            </a:r>
          </a:p>
          <a:p>
            <a:pPr marL="742950" lvl="2" indent="-342900" eaLnBrk="1" hangingPunct="1">
              <a:lnSpc>
                <a:spcPct val="80000"/>
              </a:lnSpc>
              <a:buClr>
                <a:srgbClr val="8EC63F"/>
              </a:buClr>
              <a:buSzPct val="68000"/>
              <a:buFont typeface="Arial" panose="020B0604020202020204" pitchFamily="34" charset="0"/>
              <a:buChar char="•"/>
            </a:pPr>
            <a:r>
              <a:rPr lang="en-GB" dirty="0">
                <a:solidFill>
                  <a:srgbClr val="262626"/>
                </a:solidFill>
                <a:latin typeface="Calibri" charset="0"/>
                <a:ea typeface="MS PGothic" charset="0"/>
              </a:rPr>
              <a:t>Bigger picture</a:t>
            </a:r>
          </a:p>
          <a:p>
            <a:pPr marL="742950" lvl="2" indent="-342900" eaLnBrk="1" hangingPunct="1">
              <a:lnSpc>
                <a:spcPct val="80000"/>
              </a:lnSpc>
              <a:buClr>
                <a:srgbClr val="8EC63F"/>
              </a:buClr>
              <a:buSzPct val="68000"/>
              <a:buFont typeface="Arial" panose="020B0604020202020204" pitchFamily="34" charset="0"/>
              <a:buChar char="•"/>
            </a:pPr>
            <a:r>
              <a:rPr lang="en-GB" dirty="0">
                <a:solidFill>
                  <a:srgbClr val="262626"/>
                </a:solidFill>
                <a:latin typeface="Calibri" charset="0"/>
                <a:ea typeface="MS PGothic" charset="0"/>
              </a:rPr>
              <a:t>Multi agency </a:t>
            </a:r>
          </a:p>
          <a:p>
            <a:pPr marL="742950" lvl="2" indent="-342900" eaLnBrk="1" hangingPunct="1">
              <a:lnSpc>
                <a:spcPct val="80000"/>
              </a:lnSpc>
              <a:buClr>
                <a:srgbClr val="8EC63F"/>
              </a:buClr>
              <a:buSzPct val="68000"/>
              <a:buFont typeface="Arial" panose="020B0604020202020204" pitchFamily="34" charset="0"/>
              <a:buChar char="•"/>
            </a:pPr>
            <a:r>
              <a:rPr lang="en-GB" dirty="0">
                <a:solidFill>
                  <a:srgbClr val="262626"/>
                </a:solidFill>
                <a:latin typeface="Calibri" charset="0"/>
                <a:ea typeface="MS PGothic" charset="0"/>
              </a:rPr>
              <a:t>Long term plan</a:t>
            </a:r>
          </a:p>
          <a:p>
            <a:pPr marL="0" lvl="1" indent="0" eaLnBrk="1" hangingPunct="1">
              <a:lnSpc>
                <a:spcPct val="80000"/>
              </a:lnSpc>
              <a:buClr>
                <a:srgbClr val="8EC63F"/>
              </a:buClr>
              <a:buSzPct val="68000"/>
              <a:buFont typeface="Arial" charset="0"/>
              <a:buBlip>
                <a:blip r:embed="rId4"/>
              </a:buBlip>
            </a:pPr>
            <a:endParaRPr lang="en-GB" sz="2200" dirty="0">
              <a:solidFill>
                <a:srgbClr val="262626"/>
              </a:solidFill>
              <a:latin typeface="Calibri" charset="0"/>
              <a:ea typeface="MS PGothic" charset="0"/>
            </a:endParaRPr>
          </a:p>
          <a:p>
            <a:pPr marL="0" lvl="1" indent="0" eaLnBrk="1" hangingPunct="1">
              <a:lnSpc>
                <a:spcPct val="80000"/>
              </a:lnSpc>
              <a:buClr>
                <a:srgbClr val="8EC63F"/>
              </a:buClr>
              <a:buSzPct val="68000"/>
              <a:buFont typeface="Arial" charset="0"/>
              <a:buBlip>
                <a:blip r:embed="rId4"/>
              </a:buBlip>
            </a:pPr>
            <a:endParaRPr lang="en-US" sz="2200" dirty="0">
              <a:solidFill>
                <a:srgbClr val="7F7F7F"/>
              </a:solidFill>
              <a:latin typeface="Calibri" charset="0"/>
              <a:ea typeface="MS PGothic" charset="0"/>
            </a:endParaRPr>
          </a:p>
          <a:p>
            <a:pPr marL="0" lvl="1" indent="0" eaLnBrk="1" hangingPunct="1">
              <a:lnSpc>
                <a:spcPct val="80000"/>
              </a:lnSpc>
              <a:buClr>
                <a:srgbClr val="8EC63F"/>
              </a:buClr>
              <a:buSzPct val="68000"/>
              <a:buFont typeface="Arial" charset="0"/>
              <a:buBlip>
                <a:blip r:embed="rId4"/>
              </a:buBlip>
            </a:pPr>
            <a:endParaRPr lang="en-US" sz="2200" dirty="0">
              <a:solidFill>
                <a:srgbClr val="7F7F7F"/>
              </a:solidFill>
              <a:latin typeface="Calibri" charset="0"/>
              <a:ea typeface="MS PGothic" charset="0"/>
            </a:endParaRPr>
          </a:p>
        </p:txBody>
      </p:sp>
      <p:sp>
        <p:nvSpPr>
          <p:cNvPr id="178180"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A0E6F053-8AD0-3247-BAD2-8CA17789E5EC}" type="slidenum">
              <a:rPr lang="en-US" sz="1200">
                <a:solidFill>
                  <a:srgbClr val="898989"/>
                </a:solidFill>
                <a:latin typeface="Calibri" charset="0"/>
              </a:rPr>
              <a:pPr/>
              <a:t>14</a:t>
            </a:fld>
            <a:endParaRPr lang="en-US" sz="1200">
              <a:solidFill>
                <a:srgbClr val="898989"/>
              </a:solidFill>
              <a:latin typeface="Calibri" charset="0"/>
            </a:endParaRPr>
          </a:p>
        </p:txBody>
      </p:sp>
    </p:spTree>
    <p:extLst>
      <p:ext uri="{BB962C8B-B14F-4D97-AF65-F5344CB8AC3E}">
        <p14:creationId xmlns:p14="http://schemas.microsoft.com/office/powerpoint/2010/main" val="12457042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78178" name="Title 1"/>
          <p:cNvSpPr>
            <a:spLocks noGrp="1"/>
          </p:cNvSpPr>
          <p:nvPr>
            <p:ph type="title"/>
          </p:nvPr>
        </p:nvSpPr>
        <p:spPr>
          <a:xfrm>
            <a:off x="457200" y="274638"/>
            <a:ext cx="8229600" cy="747712"/>
          </a:xfrm>
        </p:spPr>
        <p:txBody>
          <a:bodyPr/>
          <a:lstStyle/>
          <a:p>
            <a:pPr eaLnBrk="1" hangingPunct="1"/>
            <a:r>
              <a:rPr lang="en-US" sz="3200" b="1" dirty="0" smtClean="0">
                <a:solidFill>
                  <a:srgbClr val="7EBD35"/>
                </a:solidFill>
                <a:latin typeface="Calibri" charset="0"/>
                <a:ea typeface="MS PGothic" charset="0"/>
              </a:rPr>
              <a:t>What's the job then? </a:t>
            </a:r>
            <a:endParaRPr lang="en-US" sz="3200" b="1" dirty="0">
              <a:solidFill>
                <a:srgbClr val="7EBD35"/>
              </a:solidFill>
              <a:latin typeface="Calibri" charset="0"/>
              <a:ea typeface="MS PGothic" charset="0"/>
            </a:endParaRPr>
          </a:p>
        </p:txBody>
      </p:sp>
      <p:sp>
        <p:nvSpPr>
          <p:cNvPr id="178179" name="Content Placeholder 2"/>
          <p:cNvSpPr>
            <a:spLocks noGrp="1"/>
          </p:cNvSpPr>
          <p:nvPr>
            <p:ph idx="1"/>
          </p:nvPr>
        </p:nvSpPr>
        <p:spPr>
          <a:xfrm>
            <a:off x="457200" y="1022350"/>
            <a:ext cx="8229600" cy="4392613"/>
          </a:xfrm>
        </p:spPr>
        <p:txBody>
          <a:bodyPr/>
          <a:lstStyle/>
          <a:p>
            <a:pPr marL="0" lvl="1" indent="0" eaLnBrk="1" hangingPunct="1">
              <a:lnSpc>
                <a:spcPct val="80000"/>
              </a:lnSpc>
              <a:buClr>
                <a:srgbClr val="8EC63F"/>
              </a:buClr>
              <a:buSzPct val="68000"/>
              <a:buFont typeface="Arial" charset="0"/>
              <a:buBlip>
                <a:blip r:embed="rId4"/>
              </a:buBlip>
            </a:pPr>
            <a:endParaRPr lang="en-US" sz="2200" dirty="0">
              <a:solidFill>
                <a:srgbClr val="7F7F7F"/>
              </a:solidFill>
              <a:latin typeface="Calibri" charset="0"/>
              <a:ea typeface="MS PGothic" charset="0"/>
            </a:endParaRPr>
          </a:p>
          <a:p>
            <a:pPr marL="0" lvl="1" indent="0" eaLnBrk="1" hangingPunct="1">
              <a:lnSpc>
                <a:spcPct val="80000"/>
              </a:lnSpc>
              <a:buFont typeface="Arial" charset="0"/>
              <a:buNone/>
            </a:pPr>
            <a:r>
              <a:rPr lang="en-US" sz="2400" b="1" dirty="0">
                <a:solidFill>
                  <a:srgbClr val="262626"/>
                </a:solidFill>
                <a:latin typeface="Calibri" charset="0"/>
                <a:ea typeface="MS PGothic" charset="0"/>
              </a:rPr>
              <a:t>Local Authorities and partners:</a:t>
            </a:r>
          </a:p>
          <a:p>
            <a:pPr marL="0" lvl="1" indent="0" eaLnBrk="1" hangingPunct="1">
              <a:lnSpc>
                <a:spcPct val="80000"/>
              </a:lnSpc>
              <a:buFont typeface="Arial" charset="0"/>
              <a:buNone/>
            </a:pPr>
            <a:endParaRPr lang="en-GB" sz="2000" dirty="0">
              <a:solidFill>
                <a:srgbClr val="262626"/>
              </a:solidFill>
              <a:latin typeface="Calibri" charset="0"/>
              <a:ea typeface="ＭＳ Ｐゴシック" charset="0"/>
              <a:cs typeface="ＭＳ Ｐゴシック" charset="0"/>
            </a:endParaRPr>
          </a:p>
          <a:p>
            <a:pPr marL="0" lvl="1" indent="0" eaLnBrk="1" hangingPunct="1">
              <a:lnSpc>
                <a:spcPct val="80000"/>
              </a:lnSpc>
              <a:buClr>
                <a:srgbClr val="8EC63F"/>
              </a:buClr>
              <a:buSzPct val="68000"/>
              <a:buFont typeface="Arial" charset="0"/>
              <a:buBlip>
                <a:blip r:embed="rId4"/>
              </a:buBlip>
            </a:pPr>
            <a:r>
              <a:rPr lang="en-GB" sz="2200" dirty="0">
                <a:solidFill>
                  <a:srgbClr val="262626"/>
                </a:solidFill>
                <a:latin typeface="Calibri" charset="0"/>
                <a:ea typeface="MS PGothic" charset="0"/>
              </a:rPr>
              <a:t> </a:t>
            </a:r>
            <a:r>
              <a:rPr lang="en-GB" sz="2400" dirty="0">
                <a:solidFill>
                  <a:srgbClr val="262626"/>
                </a:solidFill>
                <a:latin typeface="Calibri" charset="0"/>
                <a:ea typeface="MS PGothic" charset="0"/>
              </a:rPr>
              <a:t>Identify and reach the right families (systemic data collection..)</a:t>
            </a:r>
          </a:p>
          <a:p>
            <a:pPr marL="0" lvl="1" indent="0" eaLnBrk="1" hangingPunct="1">
              <a:lnSpc>
                <a:spcPct val="80000"/>
              </a:lnSpc>
              <a:buClr>
                <a:srgbClr val="8EC63F"/>
              </a:buClr>
              <a:buSzPct val="68000"/>
              <a:buFont typeface="Arial" charset="0"/>
              <a:buBlip>
                <a:blip r:embed="rId4"/>
              </a:buBlip>
            </a:pPr>
            <a:r>
              <a:rPr lang="en-GB" sz="2400" dirty="0">
                <a:solidFill>
                  <a:srgbClr val="262626"/>
                </a:solidFill>
                <a:latin typeface="Calibri" charset="0"/>
                <a:ea typeface="MS PGothic" charset="0"/>
              </a:rPr>
              <a:t> Make the best use of the payment by results opportunity</a:t>
            </a:r>
          </a:p>
          <a:p>
            <a:pPr marL="0" lvl="1" indent="0" eaLnBrk="1" hangingPunct="1">
              <a:lnSpc>
                <a:spcPct val="80000"/>
              </a:lnSpc>
              <a:buClr>
                <a:srgbClr val="8EC63F"/>
              </a:buClr>
              <a:buSzPct val="68000"/>
              <a:buFont typeface="Arial" charset="0"/>
              <a:buBlip>
                <a:blip r:embed="rId4"/>
              </a:buBlip>
            </a:pPr>
            <a:r>
              <a:rPr lang="en-GB" sz="2400" dirty="0">
                <a:solidFill>
                  <a:srgbClr val="262626"/>
                </a:solidFill>
                <a:latin typeface="Calibri" charset="0"/>
                <a:ea typeface="MS PGothic" charset="0"/>
              </a:rPr>
              <a:t> Share data and information safely and effectively </a:t>
            </a:r>
          </a:p>
          <a:p>
            <a:pPr marL="0" lvl="1" indent="0" eaLnBrk="1" hangingPunct="1">
              <a:lnSpc>
                <a:spcPct val="80000"/>
              </a:lnSpc>
              <a:buClr>
                <a:srgbClr val="8EC63F"/>
              </a:buClr>
              <a:buSzPct val="68000"/>
              <a:buFont typeface="Arial" charset="0"/>
              <a:buBlip>
                <a:blip r:embed="rId4"/>
              </a:buBlip>
            </a:pPr>
            <a:r>
              <a:rPr lang="en-GB" sz="2400" dirty="0">
                <a:solidFill>
                  <a:srgbClr val="262626"/>
                </a:solidFill>
                <a:latin typeface="Calibri" charset="0"/>
                <a:ea typeface="MS PGothic" charset="0"/>
              </a:rPr>
              <a:t> Work effectively with partners</a:t>
            </a:r>
          </a:p>
          <a:p>
            <a:pPr marL="0" lvl="1" indent="0" eaLnBrk="1" hangingPunct="1">
              <a:lnSpc>
                <a:spcPct val="80000"/>
              </a:lnSpc>
              <a:buClr>
                <a:srgbClr val="8EC63F"/>
              </a:buClr>
              <a:buSzPct val="68000"/>
              <a:buFont typeface="Arial" charset="0"/>
              <a:buBlip>
                <a:blip r:embed="rId4"/>
              </a:buBlip>
            </a:pPr>
            <a:r>
              <a:rPr lang="en-GB" sz="2400" dirty="0">
                <a:solidFill>
                  <a:srgbClr val="262626"/>
                </a:solidFill>
                <a:latin typeface="Calibri" charset="0"/>
                <a:ea typeface="MS PGothic" charset="0"/>
              </a:rPr>
              <a:t> Right culture and leadership </a:t>
            </a:r>
          </a:p>
          <a:p>
            <a:pPr marL="0" lvl="1" indent="0" eaLnBrk="1" hangingPunct="1">
              <a:lnSpc>
                <a:spcPct val="80000"/>
              </a:lnSpc>
              <a:buClr>
                <a:srgbClr val="8EC63F"/>
              </a:buClr>
              <a:buSzPct val="68000"/>
              <a:buFont typeface="Arial" charset="0"/>
              <a:buBlip>
                <a:blip r:embed="rId4"/>
              </a:buBlip>
            </a:pPr>
            <a:r>
              <a:rPr lang="en-GB" sz="2400" dirty="0">
                <a:solidFill>
                  <a:srgbClr val="262626"/>
                </a:solidFill>
                <a:latin typeface="Calibri" charset="0"/>
                <a:ea typeface="MS PGothic" charset="0"/>
              </a:rPr>
              <a:t> Services are effective for families</a:t>
            </a:r>
          </a:p>
          <a:p>
            <a:pPr marL="0" lvl="1" indent="0" eaLnBrk="1" hangingPunct="1">
              <a:lnSpc>
                <a:spcPct val="80000"/>
              </a:lnSpc>
              <a:buClr>
                <a:srgbClr val="8EC63F"/>
              </a:buClr>
              <a:buSzPct val="68000"/>
              <a:buFont typeface="Arial" charset="0"/>
              <a:buBlip>
                <a:blip r:embed="rId4"/>
              </a:buBlip>
            </a:pPr>
            <a:r>
              <a:rPr lang="en-GB" sz="2400" dirty="0">
                <a:solidFill>
                  <a:srgbClr val="262626"/>
                </a:solidFill>
                <a:latin typeface="Calibri" charset="0"/>
                <a:ea typeface="MS PGothic" charset="0"/>
              </a:rPr>
              <a:t> Have a skilled workforce</a:t>
            </a:r>
          </a:p>
          <a:p>
            <a:pPr marL="0" lvl="1" indent="0" eaLnBrk="1" hangingPunct="1">
              <a:lnSpc>
                <a:spcPct val="80000"/>
              </a:lnSpc>
              <a:buClr>
                <a:srgbClr val="8EC63F"/>
              </a:buClr>
              <a:buSzPct val="68000"/>
              <a:buFont typeface="Arial" charset="0"/>
              <a:buBlip>
                <a:blip r:embed="rId4"/>
              </a:buBlip>
            </a:pPr>
            <a:r>
              <a:rPr lang="en-GB" sz="2400" dirty="0">
                <a:solidFill>
                  <a:srgbClr val="262626"/>
                </a:solidFill>
                <a:latin typeface="Calibri" charset="0"/>
                <a:ea typeface="MS PGothic" charset="0"/>
              </a:rPr>
              <a:t> Demonstrate successful outcomes for families</a:t>
            </a:r>
          </a:p>
          <a:p>
            <a:pPr marL="0" lvl="1" indent="0" eaLnBrk="1" hangingPunct="1">
              <a:lnSpc>
                <a:spcPct val="80000"/>
              </a:lnSpc>
              <a:buClr>
                <a:srgbClr val="8EC63F"/>
              </a:buClr>
              <a:buSzPct val="68000"/>
              <a:buFont typeface="Arial" charset="0"/>
              <a:buBlip>
                <a:blip r:embed="rId4"/>
              </a:buBlip>
            </a:pPr>
            <a:r>
              <a:rPr lang="en-GB" sz="2400" dirty="0">
                <a:solidFill>
                  <a:srgbClr val="262626"/>
                </a:solidFill>
                <a:latin typeface="Calibri" charset="0"/>
                <a:ea typeface="MS PGothic" charset="0"/>
              </a:rPr>
              <a:t> Demonstrate good value for money and reduce local cost </a:t>
            </a:r>
          </a:p>
          <a:p>
            <a:pPr marL="0" lvl="1" indent="0" eaLnBrk="1" hangingPunct="1">
              <a:lnSpc>
                <a:spcPct val="80000"/>
              </a:lnSpc>
              <a:buClr>
                <a:srgbClr val="8EC63F"/>
              </a:buClr>
              <a:buSzPct val="68000"/>
              <a:buFont typeface="Arial" charset="0"/>
              <a:buBlip>
                <a:blip r:embed="rId4"/>
              </a:buBlip>
            </a:pPr>
            <a:endParaRPr lang="en-US" sz="2200" dirty="0">
              <a:solidFill>
                <a:srgbClr val="7F7F7F"/>
              </a:solidFill>
              <a:latin typeface="Calibri" charset="0"/>
              <a:ea typeface="MS PGothic" charset="0"/>
            </a:endParaRPr>
          </a:p>
          <a:p>
            <a:pPr marL="0" lvl="1" indent="0" eaLnBrk="1" hangingPunct="1">
              <a:lnSpc>
                <a:spcPct val="80000"/>
              </a:lnSpc>
              <a:buClr>
                <a:srgbClr val="8EC63F"/>
              </a:buClr>
              <a:buSzPct val="68000"/>
              <a:buFont typeface="Arial" charset="0"/>
              <a:buBlip>
                <a:blip r:embed="rId4"/>
              </a:buBlip>
            </a:pPr>
            <a:endParaRPr lang="en-US" sz="2200" dirty="0">
              <a:solidFill>
                <a:srgbClr val="7F7F7F"/>
              </a:solidFill>
              <a:latin typeface="Calibri" charset="0"/>
              <a:ea typeface="MS PGothic" charset="0"/>
            </a:endParaRPr>
          </a:p>
        </p:txBody>
      </p:sp>
      <p:sp>
        <p:nvSpPr>
          <p:cNvPr id="178180"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A0E6F053-8AD0-3247-BAD2-8CA17789E5EC}" type="slidenum">
              <a:rPr lang="en-US" sz="1200">
                <a:solidFill>
                  <a:srgbClr val="898989"/>
                </a:solidFill>
                <a:latin typeface="Calibri" charset="0"/>
              </a:rPr>
              <a:pPr/>
              <a:t>15</a:t>
            </a:fld>
            <a:endParaRPr lang="en-US" sz="1200">
              <a:solidFill>
                <a:srgbClr val="898989"/>
              </a:solidFill>
              <a:latin typeface="Calibri" charset="0"/>
            </a:endParaRPr>
          </a:p>
        </p:txBody>
      </p:sp>
    </p:spTree>
    <p:extLst>
      <p:ext uri="{BB962C8B-B14F-4D97-AF65-F5344CB8AC3E}">
        <p14:creationId xmlns:p14="http://schemas.microsoft.com/office/powerpoint/2010/main" val="35675699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78178" name="Title 1"/>
          <p:cNvSpPr>
            <a:spLocks noGrp="1"/>
          </p:cNvSpPr>
          <p:nvPr>
            <p:ph type="title"/>
          </p:nvPr>
        </p:nvSpPr>
        <p:spPr>
          <a:xfrm>
            <a:off x="457200" y="274638"/>
            <a:ext cx="8229600" cy="747712"/>
          </a:xfrm>
        </p:spPr>
        <p:txBody>
          <a:bodyPr/>
          <a:lstStyle/>
          <a:p>
            <a:pPr eaLnBrk="1" hangingPunct="1"/>
            <a:r>
              <a:rPr lang="en-US" sz="3200" b="1" dirty="0" smtClean="0">
                <a:solidFill>
                  <a:srgbClr val="7EBD35"/>
                </a:solidFill>
                <a:latin typeface="Calibri" charset="0"/>
                <a:ea typeface="MS PGothic" charset="0"/>
              </a:rPr>
              <a:t>Progress </a:t>
            </a:r>
            <a:endParaRPr lang="en-US" sz="3200" b="1" dirty="0">
              <a:solidFill>
                <a:srgbClr val="7EBD35"/>
              </a:solidFill>
              <a:latin typeface="Calibri" charset="0"/>
              <a:ea typeface="MS PGothic" charset="0"/>
            </a:endParaRPr>
          </a:p>
        </p:txBody>
      </p:sp>
      <p:sp>
        <p:nvSpPr>
          <p:cNvPr id="178179" name="Content Placeholder 2"/>
          <p:cNvSpPr>
            <a:spLocks noGrp="1"/>
          </p:cNvSpPr>
          <p:nvPr>
            <p:ph idx="1"/>
          </p:nvPr>
        </p:nvSpPr>
        <p:spPr>
          <a:xfrm>
            <a:off x="457200" y="1022350"/>
            <a:ext cx="8229600" cy="4392613"/>
          </a:xfrm>
        </p:spPr>
        <p:txBody>
          <a:bodyPr/>
          <a:lstStyle/>
          <a:p>
            <a:pPr marL="0" lvl="1" indent="0" eaLnBrk="1" hangingPunct="1">
              <a:lnSpc>
                <a:spcPct val="80000"/>
              </a:lnSpc>
              <a:buFont typeface="Arial" charset="0"/>
              <a:buNone/>
            </a:pPr>
            <a:endParaRPr lang="en-GB" sz="2400" dirty="0" smtClean="0">
              <a:latin typeface="Calibri" charset="0"/>
              <a:ea typeface="ＭＳ Ｐゴシック" charset="0"/>
              <a:cs typeface="ＭＳ Ｐゴシック" charset="0"/>
            </a:endParaRPr>
          </a:p>
          <a:p>
            <a:pPr marL="0" lvl="1" indent="0" eaLnBrk="1" hangingPunct="1">
              <a:lnSpc>
                <a:spcPct val="80000"/>
              </a:lnSpc>
              <a:buClr>
                <a:srgbClr val="8EC63F"/>
              </a:buClr>
              <a:buSzPct val="68000"/>
              <a:buNone/>
            </a:pPr>
            <a:r>
              <a:rPr lang="en-GB" sz="2400" dirty="0" smtClean="0">
                <a:latin typeface="Calibri" charset="0"/>
                <a:ea typeface="MS PGothic" charset="0"/>
              </a:rPr>
              <a:t>May </a:t>
            </a:r>
            <a:r>
              <a:rPr lang="en-GB" sz="2400" dirty="0">
                <a:latin typeface="Calibri" charset="0"/>
                <a:ea typeface="MS PGothic" charset="0"/>
              </a:rPr>
              <a:t>2015, the government published figures that showed that local authorities had ‘turned around’ </a:t>
            </a:r>
            <a:r>
              <a:rPr lang="en-GB" sz="2400" dirty="0" smtClean="0">
                <a:latin typeface="Calibri" charset="0"/>
                <a:ea typeface="MS PGothic" charset="0"/>
              </a:rPr>
              <a:t>99% </a:t>
            </a:r>
            <a:r>
              <a:rPr lang="en-GB" sz="2400" dirty="0">
                <a:latin typeface="Calibri" charset="0"/>
                <a:ea typeface="MS PGothic" charset="0"/>
              </a:rPr>
              <a:t>of ‘troubled families’ </a:t>
            </a:r>
            <a:endParaRPr lang="en-GB" sz="2400" dirty="0" smtClean="0">
              <a:latin typeface="Calibri" charset="0"/>
              <a:ea typeface="MS PGothic" charset="0"/>
            </a:endParaRPr>
          </a:p>
          <a:p>
            <a:pPr marL="0" lvl="1" indent="0" eaLnBrk="1" hangingPunct="1">
              <a:lnSpc>
                <a:spcPct val="80000"/>
              </a:lnSpc>
              <a:buClr>
                <a:srgbClr val="8EC63F"/>
              </a:buClr>
              <a:buSzPct val="68000"/>
              <a:buNone/>
            </a:pPr>
            <a:endParaRPr lang="en-GB" sz="2400" dirty="0">
              <a:latin typeface="Calibri" charset="0"/>
              <a:ea typeface="MS PGothic" charset="0"/>
            </a:endParaRPr>
          </a:p>
          <a:p>
            <a:pPr marL="0" lvl="1" indent="0" eaLnBrk="1" hangingPunct="1">
              <a:lnSpc>
                <a:spcPct val="80000"/>
              </a:lnSpc>
              <a:buClr>
                <a:srgbClr val="8EC63F"/>
              </a:buClr>
              <a:buSzPct val="68000"/>
              <a:buNone/>
            </a:pPr>
            <a:r>
              <a:rPr lang="en-GB" sz="2400" dirty="0" smtClean="0">
                <a:latin typeface="Calibri" charset="0"/>
                <a:ea typeface="MS PGothic" charset="0"/>
              </a:rPr>
              <a:t>David </a:t>
            </a:r>
            <a:r>
              <a:rPr lang="en-GB" sz="2400" dirty="0">
                <a:latin typeface="Calibri" charset="0"/>
                <a:ea typeface="MS PGothic" charset="0"/>
              </a:rPr>
              <a:t>Cameron called it a ‘real government success’ and announced that he was looking to expand the approach to other areas, such as child protection</a:t>
            </a:r>
            <a:r>
              <a:rPr lang="en-GB" sz="2400" dirty="0" smtClean="0">
                <a:latin typeface="Calibri" charset="0"/>
                <a:ea typeface="MS PGothic" charset="0"/>
              </a:rPr>
              <a:t>.</a:t>
            </a:r>
          </a:p>
          <a:p>
            <a:pPr marL="0" lvl="1" indent="0" eaLnBrk="1" hangingPunct="1">
              <a:lnSpc>
                <a:spcPct val="80000"/>
              </a:lnSpc>
              <a:buClr>
                <a:srgbClr val="8EC63F"/>
              </a:buClr>
              <a:buSzPct val="68000"/>
              <a:buNone/>
            </a:pPr>
            <a:r>
              <a:rPr lang="en-GB" sz="2400" dirty="0" smtClean="0">
                <a:latin typeface="Calibri" charset="0"/>
                <a:ea typeface="MS PGothic" charset="0"/>
              </a:rPr>
              <a:t> </a:t>
            </a:r>
            <a:endParaRPr lang="en-GB" sz="2400" dirty="0">
              <a:latin typeface="Calibri" charset="0"/>
              <a:ea typeface="MS PGothic" charset="0"/>
            </a:endParaRPr>
          </a:p>
          <a:p>
            <a:pPr marL="0" lvl="1" indent="0" eaLnBrk="1" hangingPunct="1">
              <a:lnSpc>
                <a:spcPct val="80000"/>
              </a:lnSpc>
              <a:buClr>
                <a:srgbClr val="8EC63F"/>
              </a:buClr>
              <a:buSzPct val="68000"/>
              <a:buNone/>
            </a:pPr>
            <a:r>
              <a:rPr lang="en-GB" sz="2400" b="1" dirty="0" smtClean="0">
                <a:latin typeface="Calibri" charset="0"/>
                <a:ea typeface="MS PGothic" charset="0"/>
              </a:rPr>
              <a:t>Spending </a:t>
            </a:r>
            <a:r>
              <a:rPr lang="en-GB" sz="2400" b="1" dirty="0">
                <a:latin typeface="Calibri" charset="0"/>
                <a:ea typeface="MS PGothic" charset="0"/>
              </a:rPr>
              <a:t>Review </a:t>
            </a:r>
          </a:p>
          <a:p>
            <a:pPr marL="0" lvl="1" indent="0" eaLnBrk="1" hangingPunct="1">
              <a:lnSpc>
                <a:spcPct val="80000"/>
              </a:lnSpc>
              <a:buClr>
                <a:srgbClr val="8EC63F"/>
              </a:buClr>
              <a:buSzPct val="68000"/>
              <a:buNone/>
            </a:pPr>
            <a:r>
              <a:rPr lang="en-GB" sz="2300" i="1" dirty="0">
                <a:latin typeface="Calibri" charset="0"/>
                <a:ea typeface="MS PGothic" charset="0"/>
              </a:rPr>
              <a:t>‘plans to deliver £20 billion of savings will be developed, states that the government will continue to support the TFP ‘and similar cross-cutting initiatives that generate efficiencies and bring together public services at local level’ </a:t>
            </a:r>
          </a:p>
          <a:p>
            <a:pPr marL="0" lvl="1" indent="0" eaLnBrk="1" hangingPunct="1">
              <a:lnSpc>
                <a:spcPct val="80000"/>
              </a:lnSpc>
              <a:buClr>
                <a:srgbClr val="8EC63F"/>
              </a:buClr>
              <a:buSzPct val="68000"/>
              <a:buNone/>
            </a:pPr>
            <a:endParaRPr lang="en-GB" sz="2400" dirty="0">
              <a:latin typeface="Calibri" charset="0"/>
              <a:ea typeface="MS PGothic" charset="0"/>
            </a:endParaRPr>
          </a:p>
          <a:p>
            <a:pPr marL="0" lvl="1" indent="0" eaLnBrk="1" hangingPunct="1">
              <a:lnSpc>
                <a:spcPct val="80000"/>
              </a:lnSpc>
              <a:buClr>
                <a:srgbClr val="8EC63F"/>
              </a:buClr>
              <a:buSzPct val="68000"/>
              <a:buFont typeface="Arial" charset="0"/>
              <a:buBlip>
                <a:blip r:embed="rId4"/>
              </a:buBlip>
            </a:pPr>
            <a:endParaRPr lang="en-GB" sz="2400" dirty="0">
              <a:solidFill>
                <a:srgbClr val="262626"/>
              </a:solidFill>
              <a:latin typeface="Calibri" charset="0"/>
              <a:ea typeface="MS PGothic" charset="0"/>
            </a:endParaRPr>
          </a:p>
          <a:p>
            <a:pPr marL="0" lvl="1" indent="0" eaLnBrk="1" hangingPunct="1">
              <a:lnSpc>
                <a:spcPct val="80000"/>
              </a:lnSpc>
              <a:buClr>
                <a:srgbClr val="8EC63F"/>
              </a:buClr>
              <a:buSzPct val="68000"/>
              <a:buNone/>
            </a:pPr>
            <a:endParaRPr lang="en-US" sz="2400" dirty="0">
              <a:solidFill>
                <a:srgbClr val="7F7F7F"/>
              </a:solidFill>
              <a:latin typeface="Calibri" charset="0"/>
              <a:ea typeface="MS PGothic" charset="0"/>
            </a:endParaRPr>
          </a:p>
        </p:txBody>
      </p:sp>
      <p:sp>
        <p:nvSpPr>
          <p:cNvPr id="178180"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A0E6F053-8AD0-3247-BAD2-8CA17789E5EC}" type="slidenum">
              <a:rPr lang="en-US" sz="1200">
                <a:solidFill>
                  <a:srgbClr val="898989"/>
                </a:solidFill>
                <a:latin typeface="Calibri" charset="0"/>
              </a:rPr>
              <a:pPr/>
              <a:t>16</a:t>
            </a:fld>
            <a:endParaRPr lang="en-US" sz="1200">
              <a:solidFill>
                <a:srgbClr val="898989"/>
              </a:solidFill>
              <a:latin typeface="Calibri" charset="0"/>
            </a:endParaRPr>
          </a:p>
        </p:txBody>
      </p:sp>
    </p:spTree>
    <p:extLst>
      <p:ext uri="{BB962C8B-B14F-4D97-AF65-F5344CB8AC3E}">
        <p14:creationId xmlns:p14="http://schemas.microsoft.com/office/powerpoint/2010/main" val="36146837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78178" name="Title 1"/>
          <p:cNvSpPr>
            <a:spLocks noGrp="1"/>
          </p:cNvSpPr>
          <p:nvPr>
            <p:ph type="title"/>
          </p:nvPr>
        </p:nvSpPr>
        <p:spPr>
          <a:xfrm>
            <a:off x="457200" y="164572"/>
            <a:ext cx="8229600" cy="747712"/>
          </a:xfrm>
        </p:spPr>
        <p:txBody>
          <a:bodyPr/>
          <a:lstStyle/>
          <a:p>
            <a:pPr eaLnBrk="1" hangingPunct="1"/>
            <a:r>
              <a:rPr lang="en-US" sz="3200" b="1" dirty="0" smtClean="0">
                <a:solidFill>
                  <a:srgbClr val="7EBD35"/>
                </a:solidFill>
                <a:latin typeface="Calibri" charset="0"/>
                <a:ea typeface="MS PGothic" charset="0"/>
              </a:rPr>
              <a:t>Where are we now?  </a:t>
            </a:r>
            <a:endParaRPr lang="en-US" sz="3200" b="1" dirty="0">
              <a:solidFill>
                <a:srgbClr val="7EBD35"/>
              </a:solidFill>
              <a:latin typeface="Calibri" charset="0"/>
              <a:ea typeface="MS PGothic" charset="0"/>
            </a:endParaRPr>
          </a:p>
        </p:txBody>
      </p:sp>
      <p:sp>
        <p:nvSpPr>
          <p:cNvPr id="178179" name="Content Placeholder 2"/>
          <p:cNvSpPr>
            <a:spLocks noGrp="1"/>
          </p:cNvSpPr>
          <p:nvPr>
            <p:ph idx="1"/>
          </p:nvPr>
        </p:nvSpPr>
        <p:spPr>
          <a:xfrm>
            <a:off x="457200" y="1022350"/>
            <a:ext cx="8229600" cy="4392613"/>
          </a:xfrm>
        </p:spPr>
        <p:txBody>
          <a:bodyPr/>
          <a:lstStyle/>
          <a:p>
            <a:pPr marL="0" lvl="1" indent="0" eaLnBrk="1" hangingPunct="1">
              <a:lnSpc>
                <a:spcPct val="80000"/>
              </a:lnSpc>
              <a:buClr>
                <a:srgbClr val="8EC63F"/>
              </a:buClr>
              <a:buSzPct val="68000"/>
              <a:buNone/>
            </a:pPr>
            <a:r>
              <a:rPr lang="en-GB" sz="2200" dirty="0" smtClean="0">
                <a:latin typeface="Calibri" charset="0"/>
                <a:ea typeface="MS PGothic" charset="0"/>
              </a:rPr>
              <a:t>No </a:t>
            </a:r>
            <a:r>
              <a:rPr lang="en-GB" sz="2200" dirty="0">
                <a:latin typeface="Calibri" charset="0"/>
                <a:ea typeface="MS PGothic" charset="0"/>
              </a:rPr>
              <a:t>social policy can expect to be 100% successful, especially one involving some of the most disadvantaged families whilst tied to such a short timescale. </a:t>
            </a:r>
          </a:p>
          <a:p>
            <a:pPr marL="0" lvl="1" indent="0" eaLnBrk="1" hangingPunct="1">
              <a:lnSpc>
                <a:spcPct val="80000"/>
              </a:lnSpc>
              <a:buClr>
                <a:srgbClr val="8EC63F"/>
              </a:buClr>
              <a:buSzPct val="68000"/>
              <a:buNone/>
            </a:pPr>
            <a:r>
              <a:rPr lang="en-GB" sz="2200" dirty="0" smtClean="0">
                <a:latin typeface="Calibri" charset="0"/>
                <a:ea typeface="MS PGothic" charset="0"/>
              </a:rPr>
              <a:t>LAs informed (2014) - not </a:t>
            </a:r>
            <a:r>
              <a:rPr lang="en-GB" sz="2200" dirty="0">
                <a:latin typeface="Calibri" charset="0"/>
                <a:ea typeface="MS PGothic" charset="0"/>
              </a:rPr>
              <a:t>be eligible </a:t>
            </a:r>
            <a:r>
              <a:rPr lang="en-GB" sz="2200" dirty="0" smtClean="0">
                <a:latin typeface="Calibri" charset="0"/>
                <a:ea typeface="MS PGothic" charset="0"/>
              </a:rPr>
              <a:t>for Phase </a:t>
            </a:r>
            <a:r>
              <a:rPr lang="en-GB" sz="2200" dirty="0">
                <a:latin typeface="Calibri" charset="0"/>
                <a:ea typeface="MS PGothic" charset="0"/>
              </a:rPr>
              <a:t>2 if </a:t>
            </a:r>
            <a:r>
              <a:rPr lang="en-GB" sz="2200" dirty="0" smtClean="0">
                <a:latin typeface="Calibri" charset="0"/>
                <a:ea typeface="MS PGothic" charset="0"/>
              </a:rPr>
              <a:t>not ‘turned </a:t>
            </a:r>
            <a:r>
              <a:rPr lang="en-GB" sz="2200" dirty="0">
                <a:latin typeface="Calibri" charset="0"/>
                <a:ea typeface="MS PGothic" charset="0"/>
              </a:rPr>
              <a:t>around’ all of their </a:t>
            </a:r>
            <a:r>
              <a:rPr lang="en-GB" sz="2200" dirty="0" smtClean="0">
                <a:latin typeface="Calibri" charset="0"/>
                <a:ea typeface="MS PGothic" charset="0"/>
              </a:rPr>
              <a:t>families.  </a:t>
            </a:r>
            <a:endParaRPr lang="en-GB" sz="2200" dirty="0">
              <a:latin typeface="Calibri" charset="0"/>
              <a:ea typeface="MS PGothic" charset="0"/>
            </a:endParaRPr>
          </a:p>
          <a:p>
            <a:pPr marL="0" lvl="1" indent="0" eaLnBrk="1" hangingPunct="1">
              <a:lnSpc>
                <a:spcPct val="80000"/>
              </a:lnSpc>
              <a:buClr>
                <a:srgbClr val="8EC63F"/>
              </a:buClr>
              <a:buSzPct val="68000"/>
              <a:buNone/>
            </a:pPr>
            <a:r>
              <a:rPr lang="en-GB" sz="2200" dirty="0" smtClean="0">
                <a:latin typeface="Calibri" charset="0"/>
                <a:ea typeface="MS PGothic" charset="0"/>
              </a:rPr>
              <a:t>Many </a:t>
            </a:r>
            <a:r>
              <a:rPr lang="en-GB" sz="2200" dirty="0">
                <a:latin typeface="Calibri" charset="0"/>
                <a:ea typeface="MS PGothic" charset="0"/>
              </a:rPr>
              <a:t>local authorities have ‘turned around’ some of their ‘troubled families’ not through ‘family intervention’ work but through data matching exercises. </a:t>
            </a:r>
          </a:p>
          <a:p>
            <a:pPr marL="0" lvl="1" indent="0" eaLnBrk="1" hangingPunct="1">
              <a:lnSpc>
                <a:spcPct val="80000"/>
              </a:lnSpc>
              <a:buClr>
                <a:srgbClr val="8EC63F"/>
              </a:buClr>
              <a:buSzPct val="68000"/>
              <a:buNone/>
            </a:pPr>
            <a:r>
              <a:rPr lang="en-GB" sz="2200" dirty="0" smtClean="0">
                <a:latin typeface="Calibri" charset="0"/>
                <a:ea typeface="MS PGothic" charset="0"/>
              </a:rPr>
              <a:t>Only </a:t>
            </a:r>
            <a:r>
              <a:rPr lang="en-GB" sz="2200" dirty="0">
                <a:latin typeface="Calibri" charset="0"/>
                <a:ea typeface="MS PGothic" charset="0"/>
              </a:rPr>
              <a:t>10% gained </a:t>
            </a:r>
            <a:r>
              <a:rPr lang="en-GB" sz="2200" dirty="0" smtClean="0">
                <a:latin typeface="Calibri" charset="0"/>
                <a:ea typeface="MS PGothic" charset="0"/>
              </a:rPr>
              <a:t>work.</a:t>
            </a:r>
          </a:p>
          <a:p>
            <a:pPr marL="0" lvl="1" indent="0" eaLnBrk="1" hangingPunct="1">
              <a:lnSpc>
                <a:spcPct val="80000"/>
              </a:lnSpc>
              <a:buClr>
                <a:srgbClr val="8EC63F"/>
              </a:buClr>
              <a:buSzPct val="68000"/>
              <a:buNone/>
            </a:pPr>
            <a:endParaRPr lang="en-GB" sz="2200" dirty="0" smtClean="0">
              <a:latin typeface="Calibri" charset="0"/>
              <a:ea typeface="MS PGothic" charset="0"/>
            </a:endParaRPr>
          </a:p>
          <a:p>
            <a:pPr marL="0" lvl="1" indent="0" eaLnBrk="1" hangingPunct="1">
              <a:lnSpc>
                <a:spcPct val="80000"/>
              </a:lnSpc>
              <a:buClr>
                <a:srgbClr val="8EC63F"/>
              </a:buClr>
              <a:buSzPct val="68000"/>
              <a:buNone/>
            </a:pPr>
            <a:r>
              <a:rPr lang="en-GB" sz="2200" i="1" dirty="0" smtClean="0">
                <a:latin typeface="Calibri" charset="0"/>
                <a:ea typeface="MS PGothic" charset="0"/>
              </a:rPr>
              <a:t>The </a:t>
            </a:r>
            <a:r>
              <a:rPr lang="en-GB" sz="2200" i="1" dirty="0">
                <a:latin typeface="Calibri" charset="0"/>
                <a:ea typeface="MS PGothic" charset="0"/>
              </a:rPr>
              <a:t>government’s ‘troubled families’ story </a:t>
            </a:r>
            <a:r>
              <a:rPr lang="en-GB" sz="2200" i="1" dirty="0" smtClean="0">
                <a:latin typeface="Calibri" charset="0"/>
                <a:ea typeface="MS PGothic" charset="0"/>
              </a:rPr>
              <a:t>is </a:t>
            </a:r>
            <a:r>
              <a:rPr lang="en-GB" sz="2200" i="1" dirty="0">
                <a:latin typeface="Calibri" charset="0"/>
                <a:ea typeface="MS PGothic" charset="0"/>
              </a:rPr>
              <a:t>too good to be true. The near perfect symmetry between government predictions of numbers of ‘troubled families’ in each local authority area and the numbers that local authorities then found, worked with, and ‘turned around’ is </a:t>
            </a:r>
            <a:r>
              <a:rPr lang="en-GB" sz="2200" i="1" dirty="0" smtClean="0">
                <a:latin typeface="Calibri" charset="0"/>
                <a:ea typeface="MS PGothic" charset="0"/>
              </a:rPr>
              <a:t>hard </a:t>
            </a:r>
            <a:r>
              <a:rPr lang="en-GB" sz="2200" i="1" dirty="0">
                <a:latin typeface="Calibri" charset="0"/>
                <a:ea typeface="MS PGothic" charset="0"/>
              </a:rPr>
              <a:t>to </a:t>
            </a:r>
            <a:r>
              <a:rPr lang="en-GB" sz="2200" i="1" dirty="0" smtClean="0">
                <a:latin typeface="Calibri" charset="0"/>
                <a:ea typeface="MS PGothic" charset="0"/>
              </a:rPr>
              <a:t>believe……</a:t>
            </a:r>
            <a:endParaRPr lang="en-GB" sz="2200" i="1" dirty="0">
              <a:latin typeface="Calibri" charset="0"/>
              <a:ea typeface="MS PGothic" charset="0"/>
            </a:endParaRPr>
          </a:p>
          <a:p>
            <a:pPr marL="0" lvl="1" indent="0" eaLnBrk="1" hangingPunct="1">
              <a:lnSpc>
                <a:spcPct val="80000"/>
              </a:lnSpc>
              <a:buClr>
                <a:srgbClr val="8EC63F"/>
              </a:buClr>
              <a:buSzPct val="68000"/>
              <a:buNone/>
            </a:pPr>
            <a:r>
              <a:rPr lang="en-GB" sz="1800" b="1" dirty="0">
                <a:latin typeface="Calibri" charset="0"/>
                <a:ea typeface="MS PGothic" charset="0"/>
              </a:rPr>
              <a:t>Centre for Crime and Justice</a:t>
            </a:r>
            <a:endParaRPr lang="en-US" sz="1800" b="1" dirty="0">
              <a:latin typeface="Calibri" charset="0"/>
              <a:ea typeface="MS PGothic" charset="0"/>
            </a:endParaRPr>
          </a:p>
        </p:txBody>
      </p:sp>
      <p:sp>
        <p:nvSpPr>
          <p:cNvPr id="178180"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A0E6F053-8AD0-3247-BAD2-8CA17789E5EC}" type="slidenum">
              <a:rPr lang="en-US" sz="1200">
                <a:solidFill>
                  <a:srgbClr val="898989"/>
                </a:solidFill>
                <a:latin typeface="Calibri" charset="0"/>
              </a:rPr>
              <a:pPr/>
              <a:t>17</a:t>
            </a:fld>
            <a:endParaRPr lang="en-US" sz="1200">
              <a:solidFill>
                <a:srgbClr val="898989"/>
              </a:solidFill>
              <a:latin typeface="Calibri" charset="0"/>
            </a:endParaRPr>
          </a:p>
        </p:txBody>
      </p:sp>
    </p:spTree>
    <p:extLst>
      <p:ext uri="{BB962C8B-B14F-4D97-AF65-F5344CB8AC3E}">
        <p14:creationId xmlns:p14="http://schemas.microsoft.com/office/powerpoint/2010/main" val="38247765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70658" name="Title 1"/>
          <p:cNvSpPr>
            <a:spLocks noGrp="1"/>
          </p:cNvSpPr>
          <p:nvPr>
            <p:ph type="title"/>
          </p:nvPr>
        </p:nvSpPr>
        <p:spPr>
          <a:xfrm>
            <a:off x="395288" y="188913"/>
            <a:ext cx="8229600" cy="613192"/>
          </a:xfrm>
        </p:spPr>
        <p:txBody>
          <a:bodyPr/>
          <a:lstStyle/>
          <a:p>
            <a:endParaRPr lang="en-GB" sz="3600" dirty="0">
              <a:solidFill>
                <a:srgbClr val="92D050"/>
              </a:solidFill>
              <a:latin typeface="Calibri" charset="0"/>
              <a:ea typeface="MS PGothic" charset="0"/>
            </a:endParaRPr>
          </a:p>
        </p:txBody>
      </p:sp>
      <p:sp>
        <p:nvSpPr>
          <p:cNvPr id="58371" name="Content Placeholder 2"/>
          <p:cNvSpPr>
            <a:spLocks noGrp="1"/>
          </p:cNvSpPr>
          <p:nvPr>
            <p:ph idx="1"/>
          </p:nvPr>
        </p:nvSpPr>
        <p:spPr>
          <a:xfrm>
            <a:off x="395288" y="1052513"/>
            <a:ext cx="8229600" cy="4392612"/>
          </a:xfrm>
        </p:spPr>
        <p:txBody>
          <a:bodyPr/>
          <a:lstStyle/>
          <a:p>
            <a:pPr marL="0" indent="0" algn="ctr">
              <a:buClr>
                <a:srgbClr val="92D050"/>
              </a:buClr>
              <a:buNone/>
              <a:defRPr/>
            </a:pPr>
            <a:endParaRPr lang="en-GB" sz="3600" b="1" dirty="0" smtClean="0">
              <a:solidFill>
                <a:srgbClr val="92D050"/>
              </a:solidFill>
              <a:latin typeface="Calibri" charset="0"/>
              <a:ea typeface="MS PGothic" charset="0"/>
            </a:endParaRPr>
          </a:p>
          <a:p>
            <a:pPr marL="0" indent="0" algn="ctr">
              <a:buClr>
                <a:srgbClr val="92D050"/>
              </a:buClr>
              <a:buNone/>
              <a:defRPr/>
            </a:pPr>
            <a:endParaRPr lang="en-GB" sz="3600" b="1">
              <a:solidFill>
                <a:srgbClr val="92D050"/>
              </a:solidFill>
              <a:latin typeface="Calibri" charset="0"/>
              <a:ea typeface="MS PGothic" charset="0"/>
            </a:endParaRPr>
          </a:p>
          <a:p>
            <a:pPr marL="0" indent="0" algn="ctr">
              <a:buClr>
                <a:srgbClr val="92D050"/>
              </a:buClr>
              <a:buNone/>
              <a:defRPr/>
            </a:pPr>
            <a:r>
              <a:rPr lang="en-GB" sz="3600" b="1" smtClean="0">
                <a:solidFill>
                  <a:srgbClr val="92D050"/>
                </a:solidFill>
                <a:latin typeface="Calibri" charset="0"/>
                <a:ea typeface="MS PGothic" charset="0"/>
              </a:rPr>
              <a:t>It </a:t>
            </a:r>
            <a:r>
              <a:rPr lang="en-GB" sz="3600" b="1" dirty="0" smtClean="0">
                <a:solidFill>
                  <a:srgbClr val="92D050"/>
                </a:solidFill>
                <a:latin typeface="Calibri" charset="0"/>
                <a:ea typeface="MS PGothic" charset="0"/>
              </a:rPr>
              <a:t>would be interesting to know what you </a:t>
            </a:r>
            <a:r>
              <a:rPr lang="en-GB" sz="3600" b="1" smtClean="0">
                <a:solidFill>
                  <a:srgbClr val="92D050"/>
                </a:solidFill>
                <a:latin typeface="Calibri" charset="0"/>
                <a:ea typeface="MS PGothic" charset="0"/>
              </a:rPr>
              <a:t>are </a:t>
            </a:r>
            <a:r>
              <a:rPr lang="en-GB" sz="3600" b="1" smtClean="0">
                <a:solidFill>
                  <a:srgbClr val="92D050"/>
                </a:solidFill>
                <a:latin typeface="Calibri" charset="0"/>
                <a:ea typeface="MS PGothic" charset="0"/>
              </a:rPr>
              <a:t>seeing? </a:t>
            </a:r>
            <a:endParaRPr lang="en-GB" sz="3600" b="1" dirty="0" smtClean="0">
              <a:solidFill>
                <a:srgbClr val="92D050"/>
              </a:solidFill>
              <a:latin typeface="Calibri" charset="0"/>
              <a:ea typeface="MS PGothic" charset="0"/>
            </a:endParaRPr>
          </a:p>
          <a:p>
            <a:pPr marL="0" indent="0" algn="ctr">
              <a:buClr>
                <a:srgbClr val="92D050"/>
              </a:buClr>
              <a:buNone/>
              <a:defRPr/>
            </a:pPr>
            <a:endParaRPr lang="en-GB" sz="2800" dirty="0" smtClean="0">
              <a:latin typeface="Calibri" charset="0"/>
              <a:ea typeface="MS PGothic" charset="0"/>
            </a:endParaRPr>
          </a:p>
        </p:txBody>
      </p:sp>
    </p:spTree>
    <p:extLst>
      <p:ext uri="{BB962C8B-B14F-4D97-AF65-F5344CB8AC3E}">
        <p14:creationId xmlns:p14="http://schemas.microsoft.com/office/powerpoint/2010/main" val="309005700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14690" name="TextBox 4"/>
          <p:cNvSpPr txBox="1">
            <a:spLocks noChangeArrowheads="1"/>
          </p:cNvSpPr>
          <p:nvPr/>
        </p:nvSpPr>
        <p:spPr bwMode="auto">
          <a:xfrm>
            <a:off x="940956" y="2711481"/>
            <a:ext cx="7011988"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pPr algn="ctr" fontAlgn="base">
              <a:spcBef>
                <a:spcPct val="0"/>
              </a:spcBef>
              <a:spcAft>
                <a:spcPct val="0"/>
              </a:spcAft>
            </a:pPr>
            <a:r>
              <a:rPr lang="en-US" b="1" dirty="0" smtClean="0">
                <a:solidFill>
                  <a:prstClr val="white"/>
                </a:solidFill>
              </a:rPr>
              <a:t>What are we seeing? </a:t>
            </a:r>
            <a:endParaRPr lang="en-US" dirty="0" smtClean="0">
              <a:solidFill>
                <a:prstClr val="white"/>
              </a:solidFill>
            </a:endParaRPr>
          </a:p>
          <a:p>
            <a:pPr algn="ctr" fontAlgn="base">
              <a:spcBef>
                <a:spcPct val="0"/>
              </a:spcBef>
              <a:spcAft>
                <a:spcPct val="0"/>
              </a:spcAft>
            </a:pPr>
            <a:endParaRPr lang="en-US" sz="1600" dirty="0" smtClean="0">
              <a:solidFill>
                <a:prstClr val="black"/>
              </a:solidFill>
              <a:latin typeface="Arial" charset="0"/>
            </a:endParaRPr>
          </a:p>
        </p:txBody>
      </p:sp>
    </p:spTree>
    <p:extLst>
      <p:ext uri="{BB962C8B-B14F-4D97-AF65-F5344CB8AC3E}">
        <p14:creationId xmlns:p14="http://schemas.microsoft.com/office/powerpoint/2010/main" val="8129774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14690" name="TextBox 4"/>
          <p:cNvSpPr txBox="1">
            <a:spLocks noChangeArrowheads="1"/>
          </p:cNvSpPr>
          <p:nvPr/>
        </p:nvSpPr>
        <p:spPr bwMode="auto">
          <a:xfrm>
            <a:off x="790575" y="839788"/>
            <a:ext cx="7011988" cy="4894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pPr fontAlgn="base">
              <a:spcBef>
                <a:spcPct val="0"/>
              </a:spcBef>
              <a:spcAft>
                <a:spcPct val="0"/>
              </a:spcAft>
            </a:pPr>
            <a:r>
              <a:rPr lang="en-US" sz="2800" b="1" smtClean="0">
                <a:solidFill>
                  <a:prstClr val="white"/>
                </a:solidFill>
              </a:rPr>
              <a:t>Who are Interface?</a:t>
            </a:r>
          </a:p>
          <a:p>
            <a:pPr fontAlgn="base">
              <a:spcBef>
                <a:spcPct val="0"/>
              </a:spcBef>
              <a:spcAft>
                <a:spcPct val="0"/>
              </a:spcAft>
            </a:pPr>
            <a:endParaRPr lang="en-US" sz="2800" b="1" dirty="0" smtClean="0">
              <a:solidFill>
                <a:prstClr val="white"/>
              </a:solidFill>
            </a:endParaRPr>
          </a:p>
          <a:p>
            <a:pPr algn="just" fontAlgn="base">
              <a:spcBef>
                <a:spcPct val="0"/>
              </a:spcBef>
              <a:spcAft>
                <a:spcPct val="0"/>
              </a:spcAft>
            </a:pPr>
            <a:r>
              <a:rPr lang="en-US" sz="2400" dirty="0" smtClean="0">
                <a:solidFill>
                  <a:prstClr val="white"/>
                </a:solidFill>
              </a:rPr>
              <a:t>We are a national provider of specialist expertise on effective approaches to support vulnerable families.</a:t>
            </a:r>
          </a:p>
          <a:p>
            <a:pPr algn="just" fontAlgn="base">
              <a:spcBef>
                <a:spcPct val="0"/>
              </a:spcBef>
              <a:spcAft>
                <a:spcPct val="0"/>
              </a:spcAft>
            </a:pPr>
            <a:endParaRPr lang="en-US" sz="2400" dirty="0" smtClean="0">
              <a:solidFill>
                <a:prstClr val="white"/>
              </a:solidFill>
            </a:endParaRPr>
          </a:p>
          <a:p>
            <a:pPr algn="just" fontAlgn="base">
              <a:spcBef>
                <a:spcPct val="0"/>
              </a:spcBef>
              <a:spcAft>
                <a:spcPct val="0"/>
              </a:spcAft>
            </a:pPr>
            <a:r>
              <a:rPr lang="en-GB" sz="2400" dirty="0" smtClean="0">
                <a:solidFill>
                  <a:prstClr val="white"/>
                </a:solidFill>
              </a:rPr>
              <a:t>We help partners jointly </a:t>
            </a:r>
            <a:r>
              <a:rPr lang="en-GB" sz="2400" b="1" dirty="0" smtClean="0">
                <a:solidFill>
                  <a:prstClr val="white"/>
                </a:solidFill>
              </a:rPr>
              <a:t>plan, design, implement, improve and evaluate services</a:t>
            </a:r>
            <a:r>
              <a:rPr lang="en-GB" sz="2400" dirty="0" smtClean="0">
                <a:solidFill>
                  <a:prstClr val="white"/>
                </a:solidFill>
              </a:rPr>
              <a:t> across priority areas for vulnerable individuals and families. </a:t>
            </a:r>
          </a:p>
          <a:p>
            <a:pPr algn="just" fontAlgn="base">
              <a:spcBef>
                <a:spcPct val="0"/>
              </a:spcBef>
              <a:spcAft>
                <a:spcPct val="0"/>
              </a:spcAft>
            </a:pPr>
            <a:endParaRPr lang="en-GB" sz="2400" dirty="0" smtClean="0">
              <a:solidFill>
                <a:prstClr val="white"/>
              </a:solidFill>
            </a:endParaRPr>
          </a:p>
          <a:p>
            <a:pPr algn="just" fontAlgn="base">
              <a:spcBef>
                <a:spcPct val="0"/>
              </a:spcBef>
              <a:spcAft>
                <a:spcPct val="0"/>
              </a:spcAft>
            </a:pPr>
            <a:r>
              <a:rPr lang="en-GB" sz="2400" dirty="0" smtClean="0">
                <a:solidFill>
                  <a:prstClr val="white"/>
                </a:solidFill>
              </a:rPr>
              <a:t>Training and consultancy support to enhance capacity and expertise.</a:t>
            </a:r>
          </a:p>
          <a:p>
            <a:pPr algn="just" fontAlgn="base">
              <a:spcBef>
                <a:spcPct val="0"/>
              </a:spcBef>
              <a:spcAft>
                <a:spcPct val="0"/>
              </a:spcAft>
            </a:pPr>
            <a:endParaRPr lang="en-US" sz="2400" dirty="0" smtClean="0">
              <a:solidFill>
                <a:prstClr val="white"/>
              </a:solidFill>
            </a:endParaRPr>
          </a:p>
          <a:p>
            <a:pPr fontAlgn="base">
              <a:spcBef>
                <a:spcPct val="0"/>
              </a:spcBef>
              <a:spcAft>
                <a:spcPct val="0"/>
              </a:spcAft>
            </a:pPr>
            <a:endParaRPr lang="en-US" sz="1600" dirty="0" smtClean="0">
              <a:solidFill>
                <a:prstClr val="black"/>
              </a:solidFill>
              <a:latin typeface="Arial" charset="0"/>
            </a:endParaRPr>
          </a:p>
        </p:txBody>
      </p:sp>
    </p:spTree>
    <p:extLst>
      <p:ext uri="{BB962C8B-B14F-4D97-AF65-F5344CB8AC3E}">
        <p14:creationId xmlns:p14="http://schemas.microsoft.com/office/powerpoint/2010/main" val="37370452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78178" name="Title 1"/>
          <p:cNvSpPr>
            <a:spLocks noGrp="1"/>
          </p:cNvSpPr>
          <p:nvPr>
            <p:ph type="title"/>
          </p:nvPr>
        </p:nvSpPr>
        <p:spPr>
          <a:xfrm>
            <a:off x="457200" y="274638"/>
            <a:ext cx="8229600" cy="747712"/>
          </a:xfrm>
        </p:spPr>
        <p:txBody>
          <a:bodyPr/>
          <a:lstStyle/>
          <a:p>
            <a:pPr eaLnBrk="1" hangingPunct="1"/>
            <a:r>
              <a:rPr lang="en-US" sz="3200" b="1" dirty="0" smtClean="0">
                <a:solidFill>
                  <a:srgbClr val="7EBD35"/>
                </a:solidFill>
                <a:latin typeface="Calibri" charset="0"/>
                <a:ea typeface="MS PGothic" charset="0"/>
              </a:rPr>
              <a:t>Identify and reach the right families? </a:t>
            </a:r>
            <a:endParaRPr lang="en-US" sz="3200" b="1" dirty="0">
              <a:solidFill>
                <a:srgbClr val="7EBD35"/>
              </a:solidFill>
              <a:latin typeface="Calibri" charset="0"/>
              <a:ea typeface="MS PGothic" charset="0"/>
            </a:endParaRPr>
          </a:p>
        </p:txBody>
      </p:sp>
      <p:sp>
        <p:nvSpPr>
          <p:cNvPr id="178179" name="Content Placeholder 2"/>
          <p:cNvSpPr>
            <a:spLocks noGrp="1"/>
          </p:cNvSpPr>
          <p:nvPr>
            <p:ph idx="1"/>
          </p:nvPr>
        </p:nvSpPr>
        <p:spPr>
          <a:xfrm>
            <a:off x="457200" y="1022350"/>
            <a:ext cx="8229600" cy="4392613"/>
          </a:xfrm>
        </p:spPr>
        <p:txBody>
          <a:bodyPr/>
          <a:lstStyle/>
          <a:p>
            <a:pPr marL="0" lvl="1" indent="0" eaLnBrk="1" hangingPunct="1">
              <a:lnSpc>
                <a:spcPct val="80000"/>
              </a:lnSpc>
              <a:buClr>
                <a:srgbClr val="8EC63F"/>
              </a:buClr>
              <a:buSzPct val="68000"/>
              <a:buFont typeface="Arial" charset="0"/>
              <a:buBlip>
                <a:blip r:embed="rId4"/>
              </a:buBlip>
            </a:pPr>
            <a:endParaRPr lang="en-US" sz="2200" dirty="0" smtClean="0">
              <a:solidFill>
                <a:srgbClr val="7F7F7F"/>
              </a:solidFill>
              <a:latin typeface="Calibri" charset="0"/>
              <a:ea typeface="MS PGothic" charset="0"/>
            </a:endParaRPr>
          </a:p>
          <a:p>
            <a:pPr marL="0" lvl="1" indent="0" eaLnBrk="1" hangingPunct="1">
              <a:lnSpc>
                <a:spcPct val="80000"/>
              </a:lnSpc>
              <a:buClr>
                <a:srgbClr val="8EC63F"/>
              </a:buClr>
              <a:buSzPct val="68000"/>
              <a:buBlip>
                <a:blip r:embed="rId4"/>
              </a:buBlip>
            </a:pPr>
            <a:r>
              <a:rPr lang="en-GB" sz="2400" dirty="0" smtClean="0">
                <a:solidFill>
                  <a:srgbClr val="262626"/>
                </a:solidFill>
                <a:latin typeface="Calibri" charset="0"/>
                <a:ea typeface="MS PGothic" charset="0"/>
              </a:rPr>
              <a:t> </a:t>
            </a:r>
            <a:r>
              <a:rPr lang="en-GB" sz="2400" dirty="0" smtClean="0">
                <a:latin typeface="Calibri" charset="0"/>
                <a:ea typeface="MS PGothic" charset="0"/>
              </a:rPr>
              <a:t>DCLG </a:t>
            </a:r>
            <a:r>
              <a:rPr lang="en-GB" sz="2400" dirty="0">
                <a:latin typeface="Calibri" charset="0"/>
                <a:ea typeface="MS PGothic" charset="0"/>
              </a:rPr>
              <a:t>criteria for phase 1 </a:t>
            </a:r>
            <a:r>
              <a:rPr lang="en-GB" sz="2400" dirty="0" smtClean="0">
                <a:latin typeface="Calibri" charset="0"/>
                <a:ea typeface="MS PGothic" charset="0"/>
              </a:rPr>
              <a:t>– improved with phase 2 - huge </a:t>
            </a:r>
            <a:r>
              <a:rPr lang="en-GB" sz="2400" dirty="0">
                <a:latin typeface="Calibri" charset="0"/>
                <a:ea typeface="MS PGothic" charset="0"/>
              </a:rPr>
              <a:t>concern and cost around those with multiple and complex needs including those with:</a:t>
            </a:r>
          </a:p>
          <a:p>
            <a:pPr marL="742950" lvl="2" indent="-342900" eaLnBrk="1" hangingPunct="1">
              <a:lnSpc>
                <a:spcPct val="80000"/>
              </a:lnSpc>
              <a:buClr>
                <a:srgbClr val="8EC63F"/>
              </a:buClr>
              <a:buSzPct val="68000"/>
              <a:buFont typeface="Arial" panose="020B0604020202020204" pitchFamily="34" charset="0"/>
              <a:buChar char="•"/>
              <a:defRPr/>
            </a:pPr>
            <a:r>
              <a:rPr lang="en-GB" sz="2200" dirty="0">
                <a:latin typeface="Calibri" charset="0"/>
                <a:ea typeface="MS PGothic" charset="0"/>
              </a:rPr>
              <a:t>Child protection concerns</a:t>
            </a:r>
          </a:p>
          <a:p>
            <a:pPr marL="742950" lvl="2" indent="-342900" eaLnBrk="1" hangingPunct="1">
              <a:lnSpc>
                <a:spcPct val="80000"/>
              </a:lnSpc>
              <a:buClr>
                <a:srgbClr val="8EC63F"/>
              </a:buClr>
              <a:buSzPct val="68000"/>
              <a:buFont typeface="Arial" panose="020B0604020202020204" pitchFamily="34" charset="0"/>
              <a:buChar char="•"/>
              <a:defRPr/>
            </a:pPr>
            <a:r>
              <a:rPr lang="en-GB" sz="2200" dirty="0">
                <a:latin typeface="Calibri" charset="0"/>
                <a:ea typeface="MS PGothic" charset="0"/>
              </a:rPr>
              <a:t>Substance misuse</a:t>
            </a:r>
          </a:p>
          <a:p>
            <a:pPr marL="742950" lvl="2" indent="-342900" eaLnBrk="1" hangingPunct="1">
              <a:lnSpc>
                <a:spcPct val="80000"/>
              </a:lnSpc>
              <a:buClr>
                <a:srgbClr val="8EC63F"/>
              </a:buClr>
              <a:buSzPct val="68000"/>
              <a:buFont typeface="Arial" panose="020B0604020202020204" pitchFamily="34" charset="0"/>
              <a:buChar char="•"/>
              <a:defRPr/>
            </a:pPr>
            <a:r>
              <a:rPr lang="en-GB" sz="2200" dirty="0">
                <a:latin typeface="Calibri" charset="0"/>
                <a:ea typeface="MS PGothic" charset="0"/>
              </a:rPr>
              <a:t>Domestic abuse</a:t>
            </a:r>
          </a:p>
          <a:p>
            <a:pPr marL="742950" lvl="2" indent="-342900" eaLnBrk="1" hangingPunct="1">
              <a:lnSpc>
                <a:spcPct val="80000"/>
              </a:lnSpc>
              <a:buClr>
                <a:srgbClr val="8EC63F"/>
              </a:buClr>
              <a:buSzPct val="68000"/>
              <a:buFont typeface="Arial" panose="020B0604020202020204" pitchFamily="34" charset="0"/>
              <a:buChar char="•"/>
              <a:defRPr/>
            </a:pPr>
            <a:r>
              <a:rPr lang="en-GB" sz="2200" dirty="0">
                <a:latin typeface="Calibri" charset="0"/>
                <a:ea typeface="MS PGothic" charset="0"/>
              </a:rPr>
              <a:t>Mental health issues</a:t>
            </a:r>
            <a:r>
              <a:rPr lang="en-GB" sz="2000" dirty="0">
                <a:latin typeface="Calibri" charset="0"/>
                <a:ea typeface="MS PGothic" charset="0"/>
              </a:rPr>
              <a:t/>
            </a:r>
            <a:br>
              <a:rPr lang="en-GB" sz="2000" dirty="0">
                <a:latin typeface="Calibri" charset="0"/>
                <a:ea typeface="MS PGothic" charset="0"/>
              </a:rPr>
            </a:br>
            <a:endParaRPr lang="en-GB" sz="2000" dirty="0">
              <a:latin typeface="Calibri" charset="0"/>
              <a:ea typeface="MS PGothic" charset="0"/>
            </a:endParaRPr>
          </a:p>
          <a:p>
            <a:pPr marL="0" lvl="1" indent="0" eaLnBrk="1" hangingPunct="1">
              <a:lnSpc>
                <a:spcPct val="80000"/>
              </a:lnSpc>
              <a:buClr>
                <a:srgbClr val="8EC63F"/>
              </a:buClr>
              <a:buSzPct val="68000"/>
              <a:buBlip>
                <a:blip r:embed="rId4"/>
              </a:buBlip>
              <a:defRPr/>
            </a:pPr>
            <a:r>
              <a:rPr lang="en-GB" sz="2400" dirty="0" smtClean="0">
                <a:latin typeface="Calibri" charset="0"/>
                <a:ea typeface="MS PGothic" charset="0"/>
              </a:rPr>
              <a:t> Issues </a:t>
            </a:r>
            <a:r>
              <a:rPr lang="en-GB" sz="2400" dirty="0">
                <a:latin typeface="Calibri" charset="0"/>
                <a:ea typeface="MS PGothic" charset="0"/>
              </a:rPr>
              <a:t>of identifying </a:t>
            </a:r>
            <a:r>
              <a:rPr lang="en-GB" sz="2400" dirty="0" smtClean="0">
                <a:latin typeface="Calibri" charset="0"/>
                <a:ea typeface="MS PGothic" charset="0"/>
              </a:rPr>
              <a:t>early – schools and early years </a:t>
            </a:r>
            <a:endParaRPr lang="en-GB" sz="2400" dirty="0">
              <a:latin typeface="Calibri" charset="0"/>
              <a:ea typeface="MS PGothic" charset="0"/>
            </a:endParaRPr>
          </a:p>
          <a:p>
            <a:pPr marL="0" lvl="1" indent="0" eaLnBrk="1" hangingPunct="1">
              <a:lnSpc>
                <a:spcPct val="80000"/>
              </a:lnSpc>
              <a:buClr>
                <a:srgbClr val="8EC63F"/>
              </a:buClr>
              <a:buSzPct val="68000"/>
              <a:buBlip>
                <a:blip r:embed="rId4"/>
              </a:buBlip>
              <a:defRPr/>
            </a:pPr>
            <a:r>
              <a:rPr lang="en-GB" sz="2400" dirty="0" smtClean="0">
                <a:latin typeface="Calibri" charset="0"/>
                <a:ea typeface="MS PGothic" charset="0"/>
              </a:rPr>
              <a:t> Systematic </a:t>
            </a:r>
            <a:r>
              <a:rPr lang="en-GB" sz="2400" dirty="0">
                <a:latin typeface="Calibri" charset="0"/>
                <a:ea typeface="MS PGothic" charset="0"/>
              </a:rPr>
              <a:t>data collection ? Or </a:t>
            </a:r>
            <a:r>
              <a:rPr lang="en-GB" sz="2400" dirty="0" smtClean="0">
                <a:latin typeface="Calibri" charset="0"/>
                <a:ea typeface="MS PGothic" charset="0"/>
              </a:rPr>
              <a:t>scramble </a:t>
            </a:r>
            <a:r>
              <a:rPr lang="en-GB" sz="2400" dirty="0">
                <a:latin typeface="Calibri" charset="0"/>
                <a:ea typeface="MS PGothic" charset="0"/>
              </a:rPr>
              <a:t>for info from partners</a:t>
            </a:r>
            <a:r>
              <a:rPr lang="en-GB" sz="2400" dirty="0" smtClean="0">
                <a:latin typeface="Calibri" charset="0"/>
                <a:ea typeface="MS PGothic" charset="0"/>
              </a:rPr>
              <a:t>?</a:t>
            </a:r>
          </a:p>
          <a:p>
            <a:pPr marL="0" lvl="1" indent="0" eaLnBrk="1" hangingPunct="1">
              <a:lnSpc>
                <a:spcPct val="80000"/>
              </a:lnSpc>
              <a:buClr>
                <a:srgbClr val="8EC63F"/>
              </a:buClr>
              <a:buSzPct val="68000"/>
              <a:buBlip>
                <a:blip r:embed="rId4"/>
              </a:buBlip>
              <a:defRPr/>
            </a:pPr>
            <a:r>
              <a:rPr lang="en-GB" sz="2400" dirty="0">
                <a:latin typeface="Calibri" charset="0"/>
                <a:ea typeface="MS PGothic" charset="0"/>
              </a:rPr>
              <a:t> </a:t>
            </a:r>
            <a:r>
              <a:rPr lang="en-GB" sz="2400" dirty="0" smtClean="0">
                <a:latin typeface="Calibri" charset="0"/>
                <a:ea typeface="MS PGothic" charset="0"/>
              </a:rPr>
              <a:t>Planned interventions after profiling and predicting upstream  or data rush from partners for anyone who meets PBR?</a:t>
            </a:r>
            <a:endParaRPr lang="en-US" sz="2400" dirty="0">
              <a:latin typeface="Calibri" charset="0"/>
              <a:ea typeface="MS PGothic" charset="0"/>
            </a:endParaRPr>
          </a:p>
        </p:txBody>
      </p:sp>
      <p:sp>
        <p:nvSpPr>
          <p:cNvPr id="178180"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A0E6F053-8AD0-3247-BAD2-8CA17789E5EC}" type="slidenum">
              <a:rPr lang="en-US" sz="1200">
                <a:solidFill>
                  <a:srgbClr val="898989"/>
                </a:solidFill>
                <a:latin typeface="Calibri" charset="0"/>
              </a:rPr>
              <a:pPr/>
              <a:t>20</a:t>
            </a:fld>
            <a:endParaRPr lang="en-US" sz="1200">
              <a:solidFill>
                <a:srgbClr val="898989"/>
              </a:solidFill>
              <a:latin typeface="Calibri" charset="0"/>
            </a:endParaRPr>
          </a:p>
        </p:txBody>
      </p:sp>
    </p:spTree>
    <p:extLst>
      <p:ext uri="{BB962C8B-B14F-4D97-AF65-F5344CB8AC3E}">
        <p14:creationId xmlns:p14="http://schemas.microsoft.com/office/powerpoint/2010/main" val="36973164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80226" name="Title 1"/>
          <p:cNvSpPr>
            <a:spLocks noGrp="1"/>
          </p:cNvSpPr>
          <p:nvPr>
            <p:ph type="title"/>
          </p:nvPr>
        </p:nvSpPr>
        <p:spPr>
          <a:xfrm>
            <a:off x="457200" y="274638"/>
            <a:ext cx="8229600" cy="747712"/>
          </a:xfrm>
        </p:spPr>
        <p:txBody>
          <a:bodyPr/>
          <a:lstStyle/>
          <a:p>
            <a:pPr eaLnBrk="1" hangingPunct="1"/>
            <a:r>
              <a:rPr lang="en-US" sz="3200" b="1" dirty="0" smtClean="0">
                <a:solidFill>
                  <a:srgbClr val="7EBD35"/>
                </a:solidFill>
                <a:latin typeface="Calibri" charset="0"/>
                <a:ea typeface="MS PGothic" charset="0"/>
              </a:rPr>
              <a:t>Question Zero</a:t>
            </a:r>
            <a:endParaRPr lang="en-US" sz="3200" b="1" dirty="0">
              <a:solidFill>
                <a:srgbClr val="7EBD35"/>
              </a:solidFill>
              <a:latin typeface="Calibri" charset="0"/>
              <a:ea typeface="MS PGothic" charset="0"/>
            </a:endParaRPr>
          </a:p>
        </p:txBody>
      </p:sp>
      <p:sp>
        <p:nvSpPr>
          <p:cNvPr id="180227" name="Content Placeholder 2"/>
          <p:cNvSpPr>
            <a:spLocks noGrp="1"/>
          </p:cNvSpPr>
          <p:nvPr>
            <p:ph idx="1"/>
          </p:nvPr>
        </p:nvSpPr>
        <p:spPr>
          <a:xfrm>
            <a:off x="457200" y="1022350"/>
            <a:ext cx="8229600" cy="4392613"/>
          </a:xfrm>
        </p:spPr>
        <p:txBody>
          <a:bodyPr/>
          <a:lstStyle/>
          <a:p>
            <a:pPr marL="0" indent="0" eaLnBrk="1" hangingPunct="1">
              <a:lnSpc>
                <a:spcPct val="80000"/>
              </a:lnSpc>
              <a:buFont typeface="Arial" charset="0"/>
              <a:buNone/>
            </a:pPr>
            <a:endParaRPr lang="en-US" sz="2000" dirty="0">
              <a:solidFill>
                <a:srgbClr val="FF0000"/>
              </a:solidFill>
              <a:latin typeface="Calibri" charset="0"/>
              <a:ea typeface="MS PGothic" charset="0"/>
              <a:cs typeface="Arial" charset="0"/>
            </a:endParaRPr>
          </a:p>
          <a:p>
            <a:pPr marL="0" indent="0" algn="just" eaLnBrk="1" hangingPunct="1">
              <a:spcBef>
                <a:spcPct val="0"/>
              </a:spcBef>
              <a:buFontTx/>
              <a:buNone/>
            </a:pPr>
            <a:endParaRPr lang="en-US" sz="2400" dirty="0">
              <a:solidFill>
                <a:srgbClr val="262626"/>
              </a:solidFill>
              <a:latin typeface="Calibri" charset="0"/>
              <a:ea typeface="MS PGothic" charset="0"/>
            </a:endParaRPr>
          </a:p>
          <a:p>
            <a:pPr marL="0" lvl="1" indent="0" eaLnBrk="1" hangingPunct="1">
              <a:lnSpc>
                <a:spcPct val="80000"/>
              </a:lnSpc>
              <a:buClr>
                <a:srgbClr val="8EC63F"/>
              </a:buClr>
              <a:buSzPct val="68000"/>
              <a:buNone/>
            </a:pPr>
            <a:r>
              <a:rPr lang="en-GB" sz="2400" dirty="0" smtClean="0">
                <a:solidFill>
                  <a:srgbClr val="262626"/>
                </a:solidFill>
                <a:latin typeface="Calibri" charset="0"/>
                <a:ea typeface="MS PGothic" charset="0"/>
              </a:rPr>
              <a:t>It</a:t>
            </a:r>
            <a:r>
              <a:rPr lang="fr-FR" sz="2400" dirty="0">
                <a:solidFill>
                  <a:srgbClr val="262626"/>
                </a:solidFill>
                <a:latin typeface="Calibri" charset="0"/>
                <a:ea typeface="MS PGothic" charset="0"/>
              </a:rPr>
              <a:t>’</a:t>
            </a:r>
            <a:r>
              <a:rPr lang="en-GB" altLang="ja-JP" sz="2400" dirty="0">
                <a:solidFill>
                  <a:srgbClr val="262626"/>
                </a:solidFill>
                <a:latin typeface="Calibri" charset="0"/>
                <a:ea typeface="MS PGothic" charset="0"/>
              </a:rPr>
              <a:t>s </a:t>
            </a:r>
            <a:r>
              <a:rPr lang="en-GB" altLang="ja-JP" sz="2400" dirty="0" smtClean="0">
                <a:solidFill>
                  <a:srgbClr val="262626"/>
                </a:solidFill>
                <a:latin typeface="Calibri" charset="0"/>
                <a:ea typeface="MS PGothic" charset="0"/>
              </a:rPr>
              <a:t>do the </a:t>
            </a:r>
            <a:r>
              <a:rPr lang="en-GB" altLang="ja-JP" sz="2400" b="1" dirty="0" smtClean="0">
                <a:solidFill>
                  <a:srgbClr val="262626"/>
                </a:solidFill>
                <a:latin typeface="Calibri" charset="0"/>
                <a:ea typeface="MS PGothic" charset="0"/>
              </a:rPr>
              <a:t>right thing </a:t>
            </a:r>
            <a:r>
              <a:rPr lang="en-GB" altLang="ja-JP" sz="2400" dirty="0" smtClean="0">
                <a:solidFill>
                  <a:srgbClr val="262626"/>
                </a:solidFill>
                <a:latin typeface="Calibri" charset="0"/>
                <a:ea typeface="MS PGothic" charset="0"/>
              </a:rPr>
              <a:t>for children and families in the </a:t>
            </a:r>
            <a:r>
              <a:rPr lang="en-GB" altLang="ja-JP" sz="2400" b="1" dirty="0" smtClean="0">
                <a:solidFill>
                  <a:srgbClr val="262626"/>
                </a:solidFill>
                <a:latin typeface="Calibri" charset="0"/>
                <a:ea typeface="MS PGothic" charset="0"/>
              </a:rPr>
              <a:t>right way </a:t>
            </a:r>
            <a:r>
              <a:rPr lang="en-GB" altLang="ja-JP" sz="2400" dirty="0" smtClean="0">
                <a:solidFill>
                  <a:srgbClr val="262626"/>
                </a:solidFill>
                <a:latin typeface="Calibri" charset="0"/>
                <a:ea typeface="MS PGothic" charset="0"/>
              </a:rPr>
              <a:t>at the </a:t>
            </a:r>
            <a:r>
              <a:rPr lang="en-GB" altLang="ja-JP" sz="2400" b="1" dirty="0" smtClean="0">
                <a:solidFill>
                  <a:srgbClr val="262626"/>
                </a:solidFill>
                <a:latin typeface="Calibri" charset="0"/>
                <a:ea typeface="MS PGothic" charset="0"/>
              </a:rPr>
              <a:t>right time.</a:t>
            </a:r>
          </a:p>
          <a:p>
            <a:pPr marL="0" lvl="1" indent="0" eaLnBrk="1" hangingPunct="1">
              <a:lnSpc>
                <a:spcPct val="80000"/>
              </a:lnSpc>
              <a:buClr>
                <a:srgbClr val="8EC63F"/>
              </a:buClr>
              <a:buSzPct val="68000"/>
              <a:buNone/>
            </a:pPr>
            <a:endParaRPr lang="en-GB" altLang="ja-JP" sz="2400" b="1" dirty="0">
              <a:solidFill>
                <a:srgbClr val="262626"/>
              </a:solidFill>
              <a:latin typeface="Calibri" charset="0"/>
              <a:ea typeface="MS PGothic" charset="0"/>
            </a:endParaRPr>
          </a:p>
          <a:p>
            <a:pPr marL="0" indent="0" eaLnBrk="1" hangingPunct="1">
              <a:lnSpc>
                <a:spcPct val="80000"/>
              </a:lnSpc>
              <a:buFont typeface="Arial" charset="0"/>
              <a:buNone/>
            </a:pPr>
            <a:endParaRPr lang="en-US" sz="2200" dirty="0">
              <a:solidFill>
                <a:srgbClr val="7F7F7F"/>
              </a:solidFill>
              <a:latin typeface="Calibri" charset="0"/>
              <a:ea typeface="MS PGothic" charset="0"/>
            </a:endParaRPr>
          </a:p>
          <a:p>
            <a:pPr marL="0" indent="0" eaLnBrk="1" hangingPunct="1">
              <a:lnSpc>
                <a:spcPct val="80000"/>
              </a:lnSpc>
              <a:buFont typeface="Arial" charset="0"/>
              <a:buNone/>
            </a:pPr>
            <a:endParaRPr lang="en-GB" sz="2000" dirty="0">
              <a:solidFill>
                <a:srgbClr val="FF0000"/>
              </a:solidFill>
              <a:latin typeface="Calibri" charset="0"/>
              <a:ea typeface="MS PGothic" charset="0"/>
              <a:cs typeface="Arial" charset="0"/>
            </a:endParaRPr>
          </a:p>
          <a:p>
            <a:pPr marL="0" indent="0" eaLnBrk="1" hangingPunct="1">
              <a:lnSpc>
                <a:spcPct val="80000"/>
              </a:lnSpc>
              <a:buFont typeface="Arial" charset="0"/>
              <a:buNone/>
            </a:pPr>
            <a:endParaRPr lang="en-US" sz="2000" dirty="0">
              <a:solidFill>
                <a:srgbClr val="FF0000"/>
              </a:solidFill>
              <a:latin typeface="Calibri" charset="0"/>
              <a:ea typeface="MS PGothic" charset="0"/>
              <a:cs typeface="Arial" charset="0"/>
            </a:endParaRPr>
          </a:p>
          <a:p>
            <a:pPr marL="0" indent="0" eaLnBrk="1" hangingPunct="1">
              <a:lnSpc>
                <a:spcPct val="80000"/>
              </a:lnSpc>
              <a:buFont typeface="Arial" charset="0"/>
              <a:buNone/>
            </a:pPr>
            <a:endParaRPr lang="en-US" sz="2000" dirty="0">
              <a:solidFill>
                <a:srgbClr val="FF0000"/>
              </a:solidFill>
              <a:latin typeface="Calibri" charset="0"/>
              <a:ea typeface="MS PGothic" charset="0"/>
              <a:cs typeface="Arial" charset="0"/>
            </a:endParaRPr>
          </a:p>
        </p:txBody>
      </p:sp>
      <p:sp>
        <p:nvSpPr>
          <p:cNvPr id="180228"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56BAB9DE-441E-474E-9937-BCE3913B1A2C}" type="slidenum">
              <a:rPr lang="en-US" sz="1200">
                <a:solidFill>
                  <a:srgbClr val="898989"/>
                </a:solidFill>
                <a:latin typeface="Calibri" charset="0"/>
              </a:rPr>
              <a:pPr/>
              <a:t>21</a:t>
            </a:fld>
            <a:endParaRPr lang="en-US" sz="1200">
              <a:solidFill>
                <a:srgbClr val="898989"/>
              </a:solidFill>
              <a:latin typeface="Calibri" charset="0"/>
            </a:endParaRPr>
          </a:p>
        </p:txBody>
      </p:sp>
    </p:spTree>
    <p:extLst>
      <p:ext uri="{BB962C8B-B14F-4D97-AF65-F5344CB8AC3E}">
        <p14:creationId xmlns:p14="http://schemas.microsoft.com/office/powerpoint/2010/main" val="32190564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6512"/>
            <a:ext cx="8229600" cy="748082"/>
          </a:xfrm>
        </p:spPr>
        <p:txBody>
          <a:bodyPr>
            <a:noAutofit/>
          </a:bodyPr>
          <a:lstStyle/>
          <a:p>
            <a:r>
              <a:rPr lang="en-US" sz="3200" b="1" dirty="0" smtClean="0">
                <a:solidFill>
                  <a:srgbClr val="8EC63F"/>
                </a:solidFill>
                <a:cs typeface="Arial"/>
              </a:rPr>
              <a:t>Schools - family stress and children’s outcomes</a:t>
            </a:r>
            <a:r>
              <a:rPr lang="en-US" sz="3200" b="1" dirty="0">
                <a:solidFill>
                  <a:srgbClr val="8EC63F"/>
                </a:solidFill>
                <a:cs typeface="Arial"/>
                <a:hlinkClick r:id="rId4"/>
              </a:rPr>
              <a:t/>
            </a:r>
            <a:br>
              <a:rPr lang="en-US" sz="3200" b="1" dirty="0">
                <a:solidFill>
                  <a:srgbClr val="8EC63F"/>
                </a:solidFill>
                <a:cs typeface="Arial"/>
                <a:hlinkClick r:id="rId4"/>
              </a:rPr>
            </a:br>
            <a:endParaRPr lang="en-US" sz="3200" b="1" dirty="0">
              <a:solidFill>
                <a:srgbClr val="8EC63F"/>
              </a:solidFill>
              <a:latin typeface="+mn-lt"/>
              <a:ea typeface="+mn-ea"/>
              <a:cs typeface="Arial"/>
            </a:endParaRPr>
          </a:p>
        </p:txBody>
      </p:sp>
      <p:sp>
        <p:nvSpPr>
          <p:cNvPr id="3" name="Content Placeholder 2"/>
          <p:cNvSpPr>
            <a:spLocks noGrp="1"/>
          </p:cNvSpPr>
          <p:nvPr>
            <p:ph idx="1"/>
          </p:nvPr>
        </p:nvSpPr>
        <p:spPr>
          <a:xfrm>
            <a:off x="457200" y="1028991"/>
            <a:ext cx="8229600" cy="4707552"/>
          </a:xfrm>
        </p:spPr>
        <p:txBody>
          <a:bodyPr>
            <a:normAutofit fontScale="92500" lnSpcReduction="20000"/>
          </a:bodyPr>
          <a:lstStyle/>
          <a:p>
            <a:pPr marL="0" indent="0">
              <a:buClr>
                <a:srgbClr val="8EC63F"/>
              </a:buClr>
              <a:buNone/>
            </a:pPr>
            <a:r>
              <a:rPr lang="en-GB" sz="2400" dirty="0" smtClean="0">
                <a:solidFill>
                  <a:schemeClr val="tx1">
                    <a:lumMod val="85000"/>
                    <a:lumOff val="15000"/>
                  </a:schemeClr>
                </a:solidFill>
                <a:cs typeface="Arial"/>
              </a:rPr>
              <a:t>The Department of Education published its research into </a:t>
            </a:r>
            <a:r>
              <a:rPr lang="en-GB" sz="2400" dirty="0" smtClean="0">
                <a:solidFill>
                  <a:schemeClr val="tx1">
                    <a:lumMod val="85000"/>
                    <a:lumOff val="15000"/>
                  </a:schemeClr>
                </a:solidFill>
                <a:cs typeface="Arial"/>
                <a:hlinkClick r:id="rId5"/>
              </a:rPr>
              <a:t>‘</a:t>
            </a:r>
            <a:r>
              <a:rPr lang="en-US" sz="2400" dirty="0" smtClean="0">
                <a:solidFill>
                  <a:schemeClr val="tx1">
                    <a:lumMod val="85000"/>
                    <a:lumOff val="15000"/>
                  </a:schemeClr>
                </a:solidFill>
                <a:cs typeface="Arial"/>
                <a:hlinkClick r:id="rId5"/>
              </a:rPr>
              <a:t>Family </a:t>
            </a:r>
            <a:r>
              <a:rPr lang="en-US" sz="2400" dirty="0">
                <a:solidFill>
                  <a:schemeClr val="tx1">
                    <a:lumMod val="85000"/>
                    <a:lumOff val="15000"/>
                  </a:schemeClr>
                </a:solidFill>
                <a:cs typeface="Arial"/>
                <a:hlinkClick r:id="rId5"/>
              </a:rPr>
              <a:t>stressors </a:t>
            </a:r>
            <a:r>
              <a:rPr lang="en-US" sz="2400" dirty="0" smtClean="0">
                <a:solidFill>
                  <a:schemeClr val="tx1">
                    <a:lumMod val="85000"/>
                    <a:lumOff val="15000"/>
                  </a:schemeClr>
                </a:solidFill>
                <a:cs typeface="Arial"/>
                <a:hlinkClick r:id="rId5"/>
              </a:rPr>
              <a:t>and Children’s outcomes’</a:t>
            </a:r>
            <a:r>
              <a:rPr lang="en-US" sz="2400" dirty="0" smtClean="0">
                <a:solidFill>
                  <a:schemeClr val="tx1">
                    <a:lumMod val="85000"/>
                    <a:lumOff val="15000"/>
                  </a:schemeClr>
                </a:solidFill>
                <a:cs typeface="Arial"/>
              </a:rPr>
              <a:t> </a:t>
            </a:r>
            <a:r>
              <a:rPr lang="en-US" sz="2400" dirty="0">
                <a:solidFill>
                  <a:schemeClr val="tx1">
                    <a:lumMod val="85000"/>
                    <a:lumOff val="15000"/>
                  </a:schemeClr>
                </a:solidFill>
                <a:cs typeface="Arial"/>
              </a:rPr>
              <a:t>in January 2013.</a:t>
            </a:r>
          </a:p>
          <a:p>
            <a:pPr marL="0" indent="0">
              <a:buClr>
                <a:srgbClr val="8EC63F"/>
              </a:buClr>
              <a:buNone/>
            </a:pPr>
            <a:endParaRPr lang="en-GB" sz="2400" dirty="0" smtClean="0">
              <a:solidFill>
                <a:schemeClr val="tx1">
                  <a:lumMod val="85000"/>
                  <a:lumOff val="15000"/>
                </a:schemeClr>
              </a:solidFill>
              <a:cs typeface="Arial"/>
            </a:endParaRPr>
          </a:p>
          <a:p>
            <a:pPr marL="228600" indent="-228600" defTabSz="914400">
              <a:spcBef>
                <a:spcPts val="1000"/>
              </a:spcBef>
              <a:buClr>
                <a:srgbClr val="7EBD35"/>
              </a:buClr>
              <a:buBlip>
                <a:blip r:embed="rId6"/>
              </a:buBlip>
              <a:defRPr/>
            </a:pPr>
            <a:r>
              <a:rPr lang="en-GB" sz="2300" dirty="0" smtClean="0">
                <a:solidFill>
                  <a:schemeClr val="tx1">
                    <a:lumMod val="85000"/>
                    <a:lumOff val="15000"/>
                  </a:schemeClr>
                </a:solidFill>
                <a:cs typeface="Calibri" pitchFamily="34" charset="0"/>
              </a:rPr>
              <a:t>The research tells us there is potentially a </a:t>
            </a:r>
            <a:r>
              <a:rPr lang="en-GB" sz="2300" b="1" dirty="0" smtClean="0">
                <a:solidFill>
                  <a:schemeClr val="tx1">
                    <a:lumMod val="85000"/>
                    <a:lumOff val="15000"/>
                  </a:schemeClr>
                </a:solidFill>
                <a:cs typeface="Calibri" pitchFamily="34" charset="0"/>
              </a:rPr>
              <a:t>direct link </a:t>
            </a:r>
            <a:r>
              <a:rPr lang="en-GB" sz="2300" dirty="0" smtClean="0">
                <a:solidFill>
                  <a:schemeClr val="tx1">
                    <a:lumMod val="85000"/>
                    <a:lumOff val="15000"/>
                  </a:schemeClr>
                </a:solidFill>
                <a:cs typeface="Calibri" pitchFamily="34" charset="0"/>
              </a:rPr>
              <a:t>between the vulnerability and attainment or achievement of children.</a:t>
            </a:r>
          </a:p>
          <a:p>
            <a:pPr marL="228600" indent="-228600" defTabSz="914400">
              <a:spcBef>
                <a:spcPts val="1000"/>
              </a:spcBef>
              <a:buClr>
                <a:srgbClr val="7EBD35"/>
              </a:buClr>
              <a:buBlip>
                <a:blip r:embed="rId6"/>
              </a:buBlip>
              <a:defRPr/>
            </a:pPr>
            <a:endParaRPr lang="en-GB" sz="2300" dirty="0" smtClean="0">
              <a:solidFill>
                <a:schemeClr val="tx1">
                  <a:lumMod val="85000"/>
                  <a:lumOff val="15000"/>
                </a:schemeClr>
              </a:solidFill>
              <a:cs typeface="Calibri" pitchFamily="34" charset="0"/>
            </a:endParaRPr>
          </a:p>
          <a:p>
            <a:pPr marL="228600" indent="-228600" defTabSz="914400">
              <a:spcBef>
                <a:spcPts val="1000"/>
              </a:spcBef>
              <a:buClr>
                <a:srgbClr val="7EBD35"/>
              </a:buClr>
              <a:buBlip>
                <a:blip r:embed="rId6"/>
              </a:buBlip>
              <a:defRPr/>
            </a:pPr>
            <a:r>
              <a:rPr lang="en-GB" sz="2300" dirty="0" smtClean="0">
                <a:solidFill>
                  <a:schemeClr val="tx1">
                    <a:lumMod val="85000"/>
                    <a:lumOff val="15000"/>
                  </a:schemeClr>
                </a:solidFill>
                <a:cs typeface="Calibri" pitchFamily="34" charset="0"/>
              </a:rPr>
              <a:t>A number of </a:t>
            </a:r>
            <a:r>
              <a:rPr lang="en-GB" sz="2300" b="1" dirty="0" smtClean="0">
                <a:solidFill>
                  <a:schemeClr val="tx1">
                    <a:lumMod val="85000"/>
                    <a:lumOff val="15000"/>
                  </a:schemeClr>
                </a:solidFill>
                <a:cs typeface="Calibri" pitchFamily="34" charset="0"/>
              </a:rPr>
              <a:t>contextual factors </a:t>
            </a:r>
            <a:r>
              <a:rPr lang="en-GB" sz="2300" dirty="0" smtClean="0">
                <a:solidFill>
                  <a:schemeClr val="tx1">
                    <a:lumMod val="85000"/>
                    <a:lumOff val="15000"/>
                  </a:schemeClr>
                </a:solidFill>
                <a:cs typeface="Calibri" pitchFamily="34" charset="0"/>
              </a:rPr>
              <a:t>that are associated with doing ‘less well’ in some way are identified in the research report.</a:t>
            </a:r>
          </a:p>
          <a:p>
            <a:pPr marL="228600" indent="-228600" defTabSz="914400">
              <a:spcBef>
                <a:spcPts val="1000"/>
              </a:spcBef>
              <a:buClr>
                <a:srgbClr val="7EBD35"/>
              </a:buClr>
              <a:buBlip>
                <a:blip r:embed="rId6"/>
              </a:buBlip>
              <a:defRPr/>
            </a:pPr>
            <a:endParaRPr lang="en-GB" sz="2300" dirty="0" smtClean="0">
              <a:solidFill>
                <a:schemeClr val="tx1">
                  <a:lumMod val="85000"/>
                  <a:lumOff val="15000"/>
                </a:schemeClr>
              </a:solidFill>
              <a:cs typeface="Calibri" pitchFamily="34" charset="0"/>
            </a:endParaRPr>
          </a:p>
          <a:p>
            <a:pPr marL="228600" indent="-228600" defTabSz="914400">
              <a:spcBef>
                <a:spcPts val="1000"/>
              </a:spcBef>
              <a:buClr>
                <a:srgbClr val="7EBD35"/>
              </a:buClr>
              <a:buBlip>
                <a:blip r:embed="rId6"/>
              </a:buBlip>
              <a:defRPr/>
            </a:pPr>
            <a:r>
              <a:rPr lang="en-GB" sz="2300" dirty="0" smtClean="0">
                <a:solidFill>
                  <a:schemeClr val="tx1">
                    <a:lumMod val="85000"/>
                    <a:lumOff val="15000"/>
                  </a:schemeClr>
                </a:solidFill>
                <a:cs typeface="Calibri" pitchFamily="34" charset="0"/>
              </a:rPr>
              <a:t>The findings are helpful in flagging up the areas where children may be at </a:t>
            </a:r>
            <a:r>
              <a:rPr lang="en-GB" sz="2300" b="1" dirty="0" smtClean="0">
                <a:solidFill>
                  <a:schemeClr val="tx1">
                    <a:lumMod val="85000"/>
                    <a:lumOff val="15000"/>
                  </a:schemeClr>
                </a:solidFill>
                <a:cs typeface="Calibri" pitchFamily="34" charset="0"/>
              </a:rPr>
              <a:t>risk of failing badly on educational and well-being outcomes </a:t>
            </a:r>
            <a:r>
              <a:rPr lang="en-GB" sz="2300" dirty="0" smtClean="0">
                <a:solidFill>
                  <a:schemeClr val="tx1">
                    <a:lumMod val="85000"/>
                    <a:lumOff val="15000"/>
                  </a:schemeClr>
                </a:solidFill>
                <a:cs typeface="Calibri" pitchFamily="34" charset="0"/>
              </a:rPr>
              <a:t>, and where interventions (by schools working in partnership with other agencies) might be justifiably targeted to help the close ‘achievement gap</a:t>
            </a:r>
          </a:p>
          <a:p>
            <a:pPr>
              <a:lnSpc>
                <a:spcPct val="80000"/>
              </a:lnSpc>
              <a:buClr>
                <a:srgbClr val="8EC63F"/>
              </a:buClr>
            </a:pPr>
            <a:endParaRPr lang="en-GB" sz="2400" dirty="0" smtClean="0">
              <a:solidFill>
                <a:srgbClr val="595959"/>
              </a:solidFill>
              <a:cs typeface="Arial"/>
            </a:endParaRPr>
          </a:p>
          <a:p>
            <a:pPr marL="0" indent="0">
              <a:buNone/>
            </a:pPr>
            <a:endParaRPr lang="en-US" sz="2400" dirty="0" smtClean="0">
              <a:solidFill>
                <a:srgbClr val="2CB1BD"/>
              </a:solidFill>
              <a:cs typeface="Arial"/>
            </a:endParaRPr>
          </a:p>
          <a:p>
            <a:pPr marL="0" indent="0">
              <a:buNone/>
            </a:pPr>
            <a:endParaRPr lang="en-GB" sz="2400" dirty="0" smtClean="0">
              <a:solidFill>
                <a:srgbClr val="2CB1BD"/>
              </a:solidFill>
              <a:cs typeface="Arial"/>
            </a:endParaRPr>
          </a:p>
          <a:p>
            <a:pPr marL="0" indent="0">
              <a:buNone/>
            </a:pPr>
            <a:endParaRPr lang="en-US" sz="2400" dirty="0" smtClean="0">
              <a:solidFill>
                <a:srgbClr val="2CB1BD"/>
              </a:solidFill>
              <a:cs typeface="Arial"/>
            </a:endParaRPr>
          </a:p>
          <a:p>
            <a:pPr marL="0" indent="0">
              <a:buNone/>
            </a:pPr>
            <a:endParaRPr lang="en-US" sz="2400" dirty="0" smtClean="0">
              <a:solidFill>
                <a:srgbClr val="2CB1BD"/>
              </a:solidFill>
              <a:cs typeface="Arial"/>
            </a:endParaRPr>
          </a:p>
        </p:txBody>
      </p:sp>
    </p:spTree>
    <p:extLst>
      <p:ext uri="{BB962C8B-B14F-4D97-AF65-F5344CB8AC3E}">
        <p14:creationId xmlns:p14="http://schemas.microsoft.com/office/powerpoint/2010/main" val="4569988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48082"/>
          </a:xfrm>
        </p:spPr>
        <p:txBody>
          <a:bodyPr>
            <a:noAutofit/>
          </a:bodyPr>
          <a:lstStyle/>
          <a:p>
            <a:r>
              <a:rPr lang="en-US" sz="2800" b="1" dirty="0" smtClean="0">
                <a:solidFill>
                  <a:srgbClr val="8EC63F"/>
                </a:solidFill>
                <a:cs typeface="Arial"/>
              </a:rPr>
              <a:t>Interface Schools Vulnerable Children Audit Tool</a:t>
            </a:r>
            <a:r>
              <a:rPr lang="en-US" sz="2800" b="1" dirty="0">
                <a:solidFill>
                  <a:srgbClr val="8EC63F"/>
                </a:solidFill>
                <a:cs typeface="Arial"/>
                <a:hlinkClick r:id="rId4"/>
              </a:rPr>
              <a:t/>
            </a:r>
            <a:br>
              <a:rPr lang="en-US" sz="2800" b="1" dirty="0">
                <a:solidFill>
                  <a:srgbClr val="8EC63F"/>
                </a:solidFill>
                <a:cs typeface="Arial"/>
                <a:hlinkClick r:id="rId4"/>
              </a:rPr>
            </a:br>
            <a:endParaRPr lang="en-US" sz="2800" b="1" dirty="0">
              <a:solidFill>
                <a:srgbClr val="8EC63F"/>
              </a:solidFill>
              <a:latin typeface="+mn-lt"/>
              <a:ea typeface="+mn-ea"/>
              <a:cs typeface="Arial"/>
            </a:endParaRPr>
          </a:p>
        </p:txBody>
      </p:sp>
      <p:sp>
        <p:nvSpPr>
          <p:cNvPr id="3" name="Content Placeholder 2"/>
          <p:cNvSpPr>
            <a:spLocks noGrp="1"/>
          </p:cNvSpPr>
          <p:nvPr>
            <p:ph idx="1"/>
          </p:nvPr>
        </p:nvSpPr>
        <p:spPr>
          <a:xfrm>
            <a:off x="457200" y="1246274"/>
            <a:ext cx="8229600" cy="4707552"/>
          </a:xfrm>
        </p:spPr>
        <p:txBody>
          <a:bodyPr>
            <a:normAutofit/>
          </a:bodyPr>
          <a:lstStyle/>
          <a:p>
            <a:pPr>
              <a:buClr>
                <a:srgbClr val="7EBD35"/>
              </a:buClr>
            </a:pPr>
            <a:endParaRPr lang="en-GB" sz="2200" dirty="0">
              <a:cs typeface="Arial"/>
            </a:endParaRPr>
          </a:p>
          <a:p>
            <a:pPr marL="228600" indent="-228600" defTabSz="914400">
              <a:lnSpc>
                <a:spcPct val="90000"/>
              </a:lnSpc>
              <a:spcBef>
                <a:spcPts val="1000"/>
              </a:spcBef>
              <a:buClr>
                <a:srgbClr val="7EBD35"/>
              </a:buClr>
              <a:buBlip>
                <a:blip r:embed="rId5"/>
              </a:buBlip>
              <a:defRPr/>
            </a:pPr>
            <a:r>
              <a:rPr lang="en-GB" sz="2400" dirty="0">
                <a:solidFill>
                  <a:schemeClr val="tx1">
                    <a:lumMod val="85000"/>
                    <a:lumOff val="15000"/>
                  </a:schemeClr>
                </a:solidFill>
                <a:cs typeface="Calibri" pitchFamily="34" charset="0"/>
              </a:rPr>
              <a:t>Converting that knowledge </a:t>
            </a:r>
            <a:r>
              <a:rPr lang="en-GB" sz="2400" b="1" dirty="0">
                <a:solidFill>
                  <a:schemeClr val="tx1">
                    <a:lumMod val="85000"/>
                    <a:lumOff val="15000"/>
                  </a:schemeClr>
                </a:solidFill>
                <a:cs typeface="Calibri" pitchFamily="34" charset="0"/>
              </a:rPr>
              <a:t>into strategies and interventions </a:t>
            </a:r>
            <a:r>
              <a:rPr lang="en-GB" sz="2400" dirty="0">
                <a:solidFill>
                  <a:schemeClr val="tx1">
                    <a:lumMod val="85000"/>
                    <a:lumOff val="15000"/>
                  </a:schemeClr>
                </a:solidFill>
                <a:cs typeface="Calibri" pitchFamily="34" charset="0"/>
              </a:rPr>
              <a:t>is difficult. </a:t>
            </a:r>
            <a:r>
              <a:rPr lang="en-GB" sz="2400" b="1" dirty="0">
                <a:solidFill>
                  <a:schemeClr val="tx1">
                    <a:lumMod val="85000"/>
                    <a:lumOff val="15000"/>
                  </a:schemeClr>
                </a:solidFill>
                <a:cs typeface="Calibri" pitchFamily="34" charset="0"/>
              </a:rPr>
              <a:t>Tracking the impact </a:t>
            </a:r>
            <a:r>
              <a:rPr lang="en-GB" sz="2400" dirty="0">
                <a:solidFill>
                  <a:schemeClr val="tx1">
                    <a:lumMod val="85000"/>
                    <a:lumOff val="15000"/>
                  </a:schemeClr>
                </a:solidFill>
                <a:cs typeface="Calibri" pitchFamily="34" charset="0"/>
              </a:rPr>
              <a:t>of those strategies and interventions is a further challenge. </a:t>
            </a:r>
          </a:p>
          <a:p>
            <a:pPr marL="0" indent="0" defTabSz="914400">
              <a:lnSpc>
                <a:spcPct val="90000"/>
              </a:lnSpc>
              <a:spcBef>
                <a:spcPts val="1000"/>
              </a:spcBef>
              <a:buClr>
                <a:srgbClr val="7EBD35"/>
              </a:buClr>
              <a:buNone/>
              <a:defRPr/>
            </a:pPr>
            <a:endParaRPr lang="en-GB" sz="2400" dirty="0">
              <a:solidFill>
                <a:schemeClr val="tx1">
                  <a:lumMod val="85000"/>
                  <a:lumOff val="15000"/>
                </a:schemeClr>
              </a:solidFill>
              <a:cs typeface="Calibri" pitchFamily="34" charset="0"/>
            </a:endParaRPr>
          </a:p>
          <a:p>
            <a:pPr marL="228600" indent="-228600" defTabSz="914400">
              <a:lnSpc>
                <a:spcPct val="90000"/>
              </a:lnSpc>
              <a:spcBef>
                <a:spcPts val="1000"/>
              </a:spcBef>
              <a:buClr>
                <a:srgbClr val="7EBD35"/>
              </a:buClr>
              <a:buBlip>
                <a:blip r:embed="rId5"/>
              </a:buBlip>
              <a:defRPr/>
            </a:pPr>
            <a:r>
              <a:rPr lang="en-GB" sz="2400" dirty="0" smtClean="0">
                <a:solidFill>
                  <a:schemeClr val="tx1">
                    <a:lumMod val="85000"/>
                    <a:lumOff val="15000"/>
                  </a:schemeClr>
                </a:solidFill>
                <a:cs typeface="Calibri" pitchFamily="34" charset="0"/>
              </a:rPr>
              <a:t>Work </a:t>
            </a:r>
            <a:r>
              <a:rPr lang="en-GB" sz="2400" dirty="0">
                <a:solidFill>
                  <a:schemeClr val="tx1">
                    <a:lumMod val="85000"/>
                    <a:lumOff val="15000"/>
                  </a:schemeClr>
                </a:solidFill>
                <a:cs typeface="Calibri" pitchFamily="34" charset="0"/>
              </a:rPr>
              <a:t>with schools to develop an electronic tool to </a:t>
            </a:r>
            <a:r>
              <a:rPr lang="en-GB" sz="2400" b="1" dirty="0">
                <a:solidFill>
                  <a:schemeClr val="tx1">
                    <a:lumMod val="85000"/>
                    <a:lumOff val="15000"/>
                  </a:schemeClr>
                </a:solidFill>
                <a:cs typeface="Calibri" pitchFamily="34" charset="0"/>
              </a:rPr>
              <a:t>help </a:t>
            </a:r>
            <a:r>
              <a:rPr lang="en-GB" sz="2400" b="1" dirty="0" smtClean="0">
                <a:solidFill>
                  <a:schemeClr val="tx1">
                    <a:lumMod val="85000"/>
                    <a:lumOff val="15000"/>
                  </a:schemeClr>
                </a:solidFill>
                <a:cs typeface="Calibri" pitchFamily="34" charset="0"/>
              </a:rPr>
              <a:t>leaders</a:t>
            </a:r>
            <a:r>
              <a:rPr lang="en-GB" sz="2400" b="1" dirty="0">
                <a:solidFill>
                  <a:schemeClr val="tx1">
                    <a:lumMod val="85000"/>
                    <a:lumOff val="15000"/>
                  </a:schemeClr>
                </a:solidFill>
                <a:cs typeface="Calibri" pitchFamily="34" charset="0"/>
              </a:rPr>
              <a:t>, governors, </a:t>
            </a:r>
            <a:r>
              <a:rPr lang="en-GB" sz="2400" b="1" dirty="0" smtClean="0">
                <a:solidFill>
                  <a:schemeClr val="tx1">
                    <a:lumMod val="85000"/>
                    <a:lumOff val="15000"/>
                  </a:schemeClr>
                </a:solidFill>
                <a:cs typeface="Calibri" pitchFamily="34" charset="0"/>
              </a:rPr>
              <a:t>teachers and </a:t>
            </a:r>
            <a:r>
              <a:rPr lang="en-GB" sz="2400" b="1" dirty="0">
                <a:solidFill>
                  <a:schemeClr val="tx1">
                    <a:lumMod val="85000"/>
                    <a:lumOff val="15000"/>
                  </a:schemeClr>
                </a:solidFill>
                <a:cs typeface="Calibri" pitchFamily="34" charset="0"/>
              </a:rPr>
              <a:t>multi- agency partners </a:t>
            </a:r>
            <a:r>
              <a:rPr lang="en-GB" sz="2400" dirty="0">
                <a:solidFill>
                  <a:schemeClr val="tx1">
                    <a:lumMod val="85000"/>
                    <a:lumOff val="15000"/>
                  </a:schemeClr>
                </a:solidFill>
                <a:cs typeface="Calibri" pitchFamily="34" charset="0"/>
              </a:rPr>
              <a:t>identify vulnerable children and their families and </a:t>
            </a:r>
            <a:r>
              <a:rPr lang="en-GB" sz="2400" b="1" dirty="0">
                <a:solidFill>
                  <a:schemeClr val="tx1">
                    <a:lumMod val="85000"/>
                    <a:lumOff val="15000"/>
                  </a:schemeClr>
                </a:solidFill>
                <a:cs typeface="Calibri" pitchFamily="34" charset="0"/>
              </a:rPr>
              <a:t>work more effectively and efficiently </a:t>
            </a:r>
            <a:r>
              <a:rPr lang="en-GB" sz="2400" dirty="0">
                <a:solidFill>
                  <a:schemeClr val="tx1">
                    <a:lumMod val="85000"/>
                    <a:lumOff val="15000"/>
                  </a:schemeClr>
                </a:solidFill>
                <a:cs typeface="Calibri" pitchFamily="34" charset="0"/>
              </a:rPr>
              <a:t>with them</a:t>
            </a:r>
            <a:endParaRPr lang="en-US" sz="2400" dirty="0">
              <a:solidFill>
                <a:schemeClr val="tx1">
                  <a:lumMod val="85000"/>
                  <a:lumOff val="15000"/>
                </a:schemeClr>
              </a:solidFill>
              <a:cs typeface="Calibri" pitchFamily="34" charset="0"/>
            </a:endParaRPr>
          </a:p>
        </p:txBody>
      </p:sp>
    </p:spTree>
    <p:extLst>
      <p:ext uri="{BB962C8B-B14F-4D97-AF65-F5344CB8AC3E}">
        <p14:creationId xmlns:p14="http://schemas.microsoft.com/office/powerpoint/2010/main" val="196079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48082"/>
          </a:xfrm>
        </p:spPr>
        <p:txBody>
          <a:bodyPr>
            <a:normAutofit/>
          </a:bodyPr>
          <a:lstStyle/>
          <a:p>
            <a:r>
              <a:rPr lang="en-US" sz="3200" b="1" dirty="0" smtClean="0">
                <a:solidFill>
                  <a:srgbClr val="92D050"/>
                </a:solidFill>
                <a:latin typeface="+mn-lt"/>
                <a:ea typeface="+mn-ea"/>
                <a:cs typeface="Arial"/>
              </a:rPr>
              <a:t>Categories of potential vulnerability</a:t>
            </a:r>
            <a:endParaRPr lang="en-US" sz="3200" b="1" dirty="0">
              <a:solidFill>
                <a:srgbClr val="92D050"/>
              </a:solidFill>
              <a:latin typeface="+mn-lt"/>
              <a:ea typeface="+mn-ea"/>
              <a:cs typeface="Arial"/>
            </a:endParaRPr>
          </a:p>
        </p:txBody>
      </p:sp>
      <p:sp>
        <p:nvSpPr>
          <p:cNvPr id="3" name="Content Placeholder 2"/>
          <p:cNvSpPr>
            <a:spLocks noGrp="1"/>
          </p:cNvSpPr>
          <p:nvPr>
            <p:ph idx="1"/>
          </p:nvPr>
        </p:nvSpPr>
        <p:spPr>
          <a:xfrm>
            <a:off x="457200" y="963007"/>
            <a:ext cx="8229600" cy="4923665"/>
          </a:xfrm>
        </p:spPr>
        <p:txBody>
          <a:bodyPr>
            <a:normAutofit/>
          </a:bodyPr>
          <a:lstStyle/>
          <a:p>
            <a:pPr marL="0" lvl="0" indent="0" algn="ctr">
              <a:buClr>
                <a:srgbClr val="8EC63F"/>
              </a:buClr>
              <a:buNone/>
              <a:defRPr/>
            </a:pPr>
            <a:r>
              <a:rPr lang="en-GB" sz="3000" dirty="0" smtClean="0">
                <a:solidFill>
                  <a:schemeClr val="tx1">
                    <a:lumMod val="85000"/>
                    <a:lumOff val="15000"/>
                  </a:schemeClr>
                </a:solidFill>
                <a:cs typeface="Arial"/>
              </a:rPr>
              <a:t>4 broad categories and 17 assessment areas</a:t>
            </a:r>
          </a:p>
          <a:p>
            <a:pPr marL="0" lvl="0" indent="0">
              <a:buClr>
                <a:srgbClr val="8EC63F"/>
              </a:buClr>
              <a:buNone/>
              <a:defRPr/>
            </a:pPr>
            <a:endParaRPr lang="en-GB" sz="1500" dirty="0" smtClean="0">
              <a:solidFill>
                <a:srgbClr val="595959"/>
              </a:solidFill>
              <a:cs typeface="Arial"/>
            </a:endParaRPr>
          </a:p>
          <a:p>
            <a:pPr marL="0" indent="0">
              <a:buNone/>
            </a:pPr>
            <a:endParaRPr lang="en-US" sz="2400" dirty="0" smtClean="0">
              <a:solidFill>
                <a:srgbClr val="2CB1BD"/>
              </a:solidFill>
              <a:cs typeface="Arial"/>
            </a:endParaRPr>
          </a:p>
          <a:p>
            <a:pPr marL="0" indent="0">
              <a:buNone/>
            </a:pPr>
            <a:endParaRPr lang="en-US" sz="2400" dirty="0" smtClean="0">
              <a:solidFill>
                <a:srgbClr val="2CB1BD"/>
              </a:solidFill>
              <a:cs typeface="Arial"/>
            </a:endParaRPr>
          </a:p>
          <a:p>
            <a:pPr marL="0" indent="0">
              <a:buNone/>
            </a:pPr>
            <a:endParaRPr lang="en-US" sz="2400" dirty="0" smtClean="0">
              <a:solidFill>
                <a:srgbClr val="2CB1BD"/>
              </a:solidFill>
              <a:cs typeface="Arial"/>
            </a:endParaRPr>
          </a:p>
          <a:p>
            <a:pPr marL="0" indent="0">
              <a:buNone/>
            </a:pPr>
            <a:endParaRPr lang="en-US" sz="2400" dirty="0" smtClean="0">
              <a:solidFill>
                <a:srgbClr val="2CB1BD"/>
              </a:solidFill>
              <a:cs typeface="Arial"/>
            </a:endParaRPr>
          </a:p>
          <a:p>
            <a:pPr marL="0" indent="0">
              <a:buNone/>
            </a:pPr>
            <a:endParaRPr lang="en-US" sz="2400" dirty="0" smtClean="0">
              <a:solidFill>
                <a:srgbClr val="2CB1BD"/>
              </a:solidFill>
              <a:cs typeface="Arial"/>
            </a:endParaRPr>
          </a:p>
        </p:txBody>
      </p:sp>
      <p:graphicFrame>
        <p:nvGraphicFramePr>
          <p:cNvPr id="4" name="Table 3"/>
          <p:cNvGraphicFramePr>
            <a:graphicFrameLocks noGrp="1"/>
          </p:cNvGraphicFramePr>
          <p:nvPr>
            <p:extLst/>
          </p:nvPr>
        </p:nvGraphicFramePr>
        <p:xfrm>
          <a:off x="1181100" y="1899920"/>
          <a:ext cx="6781800" cy="3423920"/>
        </p:xfrm>
        <a:graphic>
          <a:graphicData uri="http://schemas.openxmlformats.org/drawingml/2006/table">
            <a:tbl>
              <a:tblPr>
                <a:effectLst>
                  <a:outerShdw blurRad="50800" dist="38100" dir="2700000" algn="tl" rotWithShape="0">
                    <a:prstClr val="black">
                      <a:alpha val="40000"/>
                    </a:prstClr>
                  </a:outerShdw>
                </a:effectLst>
                <a:tableStyleId>{5C22544A-7EE6-4342-B048-85BDC9FD1C3A}</a:tableStyleId>
              </a:tblPr>
              <a:tblGrid>
                <a:gridCol w="401177"/>
                <a:gridCol w="448936"/>
                <a:gridCol w="391625"/>
                <a:gridCol w="372521"/>
                <a:gridCol w="420281"/>
                <a:gridCol w="334314"/>
                <a:gridCol w="401177"/>
                <a:gridCol w="401177"/>
                <a:gridCol w="382073"/>
                <a:gridCol w="420281"/>
                <a:gridCol w="410729"/>
                <a:gridCol w="372521"/>
                <a:gridCol w="391625"/>
                <a:gridCol w="439384"/>
                <a:gridCol w="382073"/>
                <a:gridCol w="420281"/>
                <a:gridCol w="391625"/>
              </a:tblGrid>
              <a:tr h="784954">
                <a:tc gridSpan="6">
                  <a:txBody>
                    <a:bodyPr/>
                    <a:lstStyle/>
                    <a:p>
                      <a:pPr algn="ctr" fontAlgn="ctr"/>
                      <a:r>
                        <a:rPr lang="en-GB" sz="1400" b="1" u="none" strike="noStrike" dirty="0">
                          <a:solidFill>
                            <a:schemeClr val="bg1">
                              <a:lumMod val="95000"/>
                            </a:schemeClr>
                          </a:solidFill>
                          <a:effectLst/>
                        </a:rPr>
                        <a:t>PHYSICAL, EMOTIONAL AND SOCIAL DEVELOPMENT</a:t>
                      </a:r>
                      <a:endParaRPr lang="en-GB" sz="1400" b="1" i="0" u="none" strike="noStrike" dirty="0">
                        <a:solidFill>
                          <a:schemeClr val="bg1">
                            <a:lumMod val="95000"/>
                          </a:schemeClr>
                        </a:solidFill>
                        <a:effectLst/>
                        <a:latin typeface="Calibri"/>
                      </a:endParaRPr>
                    </a:p>
                  </a:txBody>
                  <a:tcPr marL="9525" marR="9525" marT="9525" marB="0" anchor="ctr">
                    <a:solidFill>
                      <a:srgbClr val="2CB1BD"/>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5">
                  <a:txBody>
                    <a:bodyPr/>
                    <a:lstStyle/>
                    <a:p>
                      <a:pPr algn="ctr" fontAlgn="ctr"/>
                      <a:r>
                        <a:rPr lang="en-GB" sz="1400" b="1" u="none" strike="noStrike" dirty="0">
                          <a:solidFill>
                            <a:schemeClr val="bg1">
                              <a:lumMod val="95000"/>
                            </a:schemeClr>
                          </a:solidFill>
                          <a:effectLst/>
                        </a:rPr>
                        <a:t>LEARNING AND SCHOOLING</a:t>
                      </a:r>
                      <a:endParaRPr lang="en-GB" sz="1400" b="1" i="0" u="none" strike="noStrike" dirty="0">
                        <a:solidFill>
                          <a:schemeClr val="bg1">
                            <a:lumMod val="95000"/>
                          </a:schemeClr>
                        </a:solidFill>
                        <a:effectLst/>
                        <a:latin typeface="Calibri"/>
                      </a:endParaRPr>
                    </a:p>
                  </a:txBody>
                  <a:tcPr marL="9525" marR="9525" marT="9525" marB="0" anchor="ctr">
                    <a:solidFill>
                      <a:srgbClr val="2CB1BD"/>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3">
                  <a:txBody>
                    <a:bodyPr/>
                    <a:lstStyle/>
                    <a:p>
                      <a:pPr algn="ctr" fontAlgn="ctr"/>
                      <a:r>
                        <a:rPr lang="en-GB" sz="1400" b="1" u="none" strike="noStrike" dirty="0">
                          <a:solidFill>
                            <a:schemeClr val="bg1">
                              <a:lumMod val="95000"/>
                            </a:schemeClr>
                          </a:solidFill>
                          <a:effectLst/>
                        </a:rPr>
                        <a:t>PARENTS AND CARERS</a:t>
                      </a:r>
                      <a:endParaRPr lang="en-GB" sz="1400" b="1" i="0" u="none" strike="noStrike" dirty="0">
                        <a:solidFill>
                          <a:schemeClr val="bg1">
                            <a:lumMod val="95000"/>
                          </a:schemeClr>
                        </a:solidFill>
                        <a:effectLst/>
                        <a:latin typeface="Calibri"/>
                      </a:endParaRPr>
                    </a:p>
                  </a:txBody>
                  <a:tcPr marL="9525" marR="9525" marT="9525" marB="0" anchor="ctr">
                    <a:solidFill>
                      <a:srgbClr val="2CB1BD"/>
                    </a:solidFill>
                  </a:tcPr>
                </a:tc>
                <a:tc hMerge="1">
                  <a:txBody>
                    <a:bodyPr/>
                    <a:lstStyle/>
                    <a:p>
                      <a:endParaRPr lang="en-GB"/>
                    </a:p>
                  </a:txBody>
                  <a:tcPr/>
                </a:tc>
                <a:tc hMerge="1">
                  <a:txBody>
                    <a:bodyPr/>
                    <a:lstStyle/>
                    <a:p>
                      <a:endParaRPr lang="en-GB"/>
                    </a:p>
                  </a:txBody>
                  <a:tcPr/>
                </a:tc>
                <a:tc gridSpan="3">
                  <a:txBody>
                    <a:bodyPr/>
                    <a:lstStyle/>
                    <a:p>
                      <a:pPr algn="ctr" fontAlgn="ctr"/>
                      <a:r>
                        <a:rPr lang="en-GB" sz="1400" b="1" u="none" strike="noStrike" dirty="0">
                          <a:solidFill>
                            <a:schemeClr val="bg1">
                              <a:lumMod val="95000"/>
                            </a:schemeClr>
                          </a:solidFill>
                          <a:effectLst/>
                        </a:rPr>
                        <a:t>THE WIDER FAMILY AND COMMUNITY</a:t>
                      </a:r>
                      <a:endParaRPr lang="en-GB" sz="1400" b="1" i="0" u="none" strike="noStrike" dirty="0">
                        <a:solidFill>
                          <a:schemeClr val="bg1">
                            <a:lumMod val="95000"/>
                          </a:schemeClr>
                        </a:solidFill>
                        <a:effectLst/>
                        <a:latin typeface="Calibri"/>
                      </a:endParaRPr>
                    </a:p>
                  </a:txBody>
                  <a:tcPr marL="9525" marR="9525" marT="9525" marB="0" anchor="ctr">
                    <a:solidFill>
                      <a:srgbClr val="2CB1BD"/>
                    </a:solidFill>
                  </a:tcPr>
                </a:tc>
                <a:tc hMerge="1">
                  <a:txBody>
                    <a:bodyPr/>
                    <a:lstStyle/>
                    <a:p>
                      <a:endParaRPr lang="en-GB"/>
                    </a:p>
                  </a:txBody>
                  <a:tcPr/>
                </a:tc>
                <a:tc hMerge="1">
                  <a:txBody>
                    <a:bodyPr/>
                    <a:lstStyle/>
                    <a:p>
                      <a:endParaRPr lang="en-GB"/>
                    </a:p>
                  </a:txBody>
                  <a:tcPr/>
                </a:tc>
              </a:tr>
              <a:tr h="2638966">
                <a:tc>
                  <a:txBody>
                    <a:bodyPr/>
                    <a:lstStyle/>
                    <a:p>
                      <a:pPr algn="ctr" fontAlgn="b"/>
                      <a:r>
                        <a:rPr lang="en-GB" sz="1200" b="1" u="none" strike="noStrike" dirty="0">
                          <a:solidFill>
                            <a:schemeClr val="bg1">
                              <a:lumMod val="95000"/>
                            </a:schemeClr>
                          </a:solidFill>
                          <a:effectLst/>
                        </a:rPr>
                        <a:t>Health</a:t>
                      </a:r>
                      <a:endParaRPr lang="en-GB" sz="1200" b="1" i="0" u="none" strike="noStrike" dirty="0">
                        <a:solidFill>
                          <a:schemeClr val="bg1">
                            <a:lumMod val="95000"/>
                          </a:schemeClr>
                        </a:solidFill>
                        <a:effectLst/>
                        <a:latin typeface="Arial"/>
                      </a:endParaRPr>
                    </a:p>
                  </a:txBody>
                  <a:tcPr marL="9525" marR="9525" marT="9525" marB="0" vert="vert270" anchor="ctr">
                    <a:solidFill>
                      <a:srgbClr val="2CB1BD"/>
                    </a:solidFill>
                  </a:tcPr>
                </a:tc>
                <a:tc>
                  <a:txBody>
                    <a:bodyPr/>
                    <a:lstStyle/>
                    <a:p>
                      <a:pPr algn="ctr" fontAlgn="b"/>
                      <a:r>
                        <a:rPr lang="en-GB" sz="1200" b="1" u="none" strike="noStrike" dirty="0">
                          <a:solidFill>
                            <a:schemeClr val="bg1">
                              <a:lumMod val="95000"/>
                            </a:schemeClr>
                          </a:solidFill>
                          <a:effectLst/>
                        </a:rPr>
                        <a:t>Emotional /Social Development</a:t>
                      </a:r>
                      <a:endParaRPr lang="en-GB" sz="1200" b="1" i="0" u="none" strike="noStrike" dirty="0">
                        <a:solidFill>
                          <a:schemeClr val="bg1">
                            <a:lumMod val="95000"/>
                          </a:schemeClr>
                        </a:solidFill>
                        <a:effectLst/>
                        <a:latin typeface="Arial"/>
                      </a:endParaRPr>
                    </a:p>
                  </a:txBody>
                  <a:tcPr marL="9525" marR="9525" marT="9525" marB="0" vert="vert270" anchor="ctr">
                    <a:solidFill>
                      <a:srgbClr val="2CB1BD"/>
                    </a:solidFill>
                  </a:tcPr>
                </a:tc>
                <a:tc>
                  <a:txBody>
                    <a:bodyPr/>
                    <a:lstStyle/>
                    <a:p>
                      <a:pPr algn="ctr" fontAlgn="b"/>
                      <a:r>
                        <a:rPr lang="en-GB" sz="1200" b="1" u="none" strike="noStrike" dirty="0">
                          <a:solidFill>
                            <a:schemeClr val="bg1">
                              <a:lumMod val="95000"/>
                            </a:schemeClr>
                          </a:solidFill>
                          <a:effectLst/>
                        </a:rPr>
                        <a:t>Behavioural Development</a:t>
                      </a:r>
                      <a:endParaRPr lang="en-GB" sz="1200" b="1" i="0" u="none" strike="noStrike" dirty="0">
                        <a:solidFill>
                          <a:schemeClr val="bg1">
                            <a:lumMod val="95000"/>
                          </a:schemeClr>
                        </a:solidFill>
                        <a:effectLst/>
                        <a:latin typeface="Arial"/>
                      </a:endParaRPr>
                    </a:p>
                  </a:txBody>
                  <a:tcPr marL="9525" marR="9525" marT="9525" marB="0" vert="vert270" anchor="ctr">
                    <a:solidFill>
                      <a:srgbClr val="2CB1BD"/>
                    </a:solidFill>
                  </a:tcPr>
                </a:tc>
                <a:tc>
                  <a:txBody>
                    <a:bodyPr/>
                    <a:lstStyle/>
                    <a:p>
                      <a:pPr algn="ctr" fontAlgn="b"/>
                      <a:r>
                        <a:rPr lang="en-GB" sz="1200" b="1" u="none" strike="noStrike" dirty="0">
                          <a:solidFill>
                            <a:schemeClr val="bg1">
                              <a:lumMod val="95000"/>
                            </a:schemeClr>
                          </a:solidFill>
                          <a:effectLst/>
                        </a:rPr>
                        <a:t>Self Esteem/ image</a:t>
                      </a:r>
                      <a:endParaRPr lang="en-GB" sz="1200" b="1" i="0" u="none" strike="noStrike" dirty="0">
                        <a:solidFill>
                          <a:schemeClr val="bg1">
                            <a:lumMod val="95000"/>
                          </a:schemeClr>
                        </a:solidFill>
                        <a:effectLst/>
                        <a:latin typeface="Arial"/>
                      </a:endParaRPr>
                    </a:p>
                  </a:txBody>
                  <a:tcPr marL="9525" marR="9525" marT="9525" marB="0" vert="vert270" anchor="ctr">
                    <a:solidFill>
                      <a:srgbClr val="2CB1BD"/>
                    </a:solidFill>
                  </a:tcPr>
                </a:tc>
                <a:tc>
                  <a:txBody>
                    <a:bodyPr/>
                    <a:lstStyle/>
                    <a:p>
                      <a:pPr algn="ctr" fontAlgn="b"/>
                      <a:r>
                        <a:rPr lang="en-GB" sz="1200" b="1" u="none" strike="noStrike" dirty="0">
                          <a:solidFill>
                            <a:schemeClr val="bg1">
                              <a:lumMod val="95000"/>
                            </a:schemeClr>
                          </a:solidFill>
                          <a:effectLst/>
                        </a:rPr>
                        <a:t>Family and social relationships</a:t>
                      </a:r>
                      <a:endParaRPr lang="en-GB" sz="1200" b="1" i="0" u="none" strike="noStrike" dirty="0">
                        <a:solidFill>
                          <a:schemeClr val="bg1">
                            <a:lumMod val="95000"/>
                          </a:schemeClr>
                        </a:solidFill>
                        <a:effectLst/>
                        <a:latin typeface="Arial"/>
                      </a:endParaRPr>
                    </a:p>
                  </a:txBody>
                  <a:tcPr marL="9525" marR="9525" marT="9525" marB="0" vert="vert270" anchor="ctr">
                    <a:solidFill>
                      <a:srgbClr val="2CB1BD"/>
                    </a:solidFill>
                  </a:tcPr>
                </a:tc>
                <a:tc>
                  <a:txBody>
                    <a:bodyPr/>
                    <a:lstStyle/>
                    <a:p>
                      <a:pPr algn="ctr" fontAlgn="b"/>
                      <a:r>
                        <a:rPr lang="en-GB" sz="1200" b="1" u="none" strike="noStrike" dirty="0">
                          <a:solidFill>
                            <a:schemeClr val="bg1">
                              <a:lumMod val="95000"/>
                            </a:schemeClr>
                          </a:solidFill>
                          <a:effectLst/>
                        </a:rPr>
                        <a:t>Self care and independence</a:t>
                      </a:r>
                      <a:endParaRPr lang="en-GB" sz="1200" b="1" i="0" u="none" strike="noStrike" dirty="0">
                        <a:solidFill>
                          <a:schemeClr val="bg1">
                            <a:lumMod val="95000"/>
                          </a:schemeClr>
                        </a:solidFill>
                        <a:effectLst/>
                        <a:latin typeface="Arial"/>
                      </a:endParaRPr>
                    </a:p>
                  </a:txBody>
                  <a:tcPr marL="9525" marR="9525" marT="9525" marB="0" vert="vert270" anchor="ctr">
                    <a:solidFill>
                      <a:srgbClr val="2CB1BD"/>
                    </a:solidFill>
                  </a:tcPr>
                </a:tc>
                <a:tc>
                  <a:txBody>
                    <a:bodyPr/>
                    <a:lstStyle/>
                    <a:p>
                      <a:pPr algn="ctr" fontAlgn="b"/>
                      <a:r>
                        <a:rPr lang="en-GB" sz="1200" b="1" u="none" strike="noStrike" dirty="0">
                          <a:solidFill>
                            <a:schemeClr val="bg1">
                              <a:lumMod val="95000"/>
                            </a:schemeClr>
                          </a:solidFill>
                          <a:effectLst/>
                        </a:rPr>
                        <a:t>Attendance</a:t>
                      </a:r>
                      <a:r>
                        <a:rPr lang="en-GB" sz="1200" b="1" u="none" strike="noStrike" dirty="0" smtClean="0">
                          <a:solidFill>
                            <a:schemeClr val="bg1">
                              <a:lumMod val="95000"/>
                            </a:schemeClr>
                          </a:solidFill>
                          <a:effectLst/>
                        </a:rPr>
                        <a:t>, punctuality</a:t>
                      </a:r>
                      <a:r>
                        <a:rPr lang="en-GB" sz="1200" b="1" u="none" strike="noStrike" dirty="0">
                          <a:solidFill>
                            <a:schemeClr val="bg1">
                              <a:lumMod val="95000"/>
                            </a:schemeClr>
                          </a:solidFill>
                          <a:effectLst/>
                        </a:rPr>
                        <a:t>, moves</a:t>
                      </a:r>
                      <a:endParaRPr lang="en-GB" sz="1200" b="1" i="0" u="none" strike="noStrike" dirty="0">
                        <a:solidFill>
                          <a:schemeClr val="bg1">
                            <a:lumMod val="95000"/>
                          </a:schemeClr>
                        </a:solidFill>
                        <a:effectLst/>
                        <a:latin typeface="Arial"/>
                      </a:endParaRPr>
                    </a:p>
                  </a:txBody>
                  <a:tcPr marL="9525" marR="9525" marT="9525" marB="0" vert="vert270" anchor="ctr">
                    <a:solidFill>
                      <a:srgbClr val="2CB1BD"/>
                    </a:solidFill>
                  </a:tcPr>
                </a:tc>
                <a:tc>
                  <a:txBody>
                    <a:bodyPr/>
                    <a:lstStyle/>
                    <a:p>
                      <a:pPr algn="ctr" fontAlgn="b"/>
                      <a:r>
                        <a:rPr lang="en-GB" sz="1200" b="1" u="none" strike="noStrike" dirty="0">
                          <a:solidFill>
                            <a:schemeClr val="bg1">
                              <a:lumMod val="95000"/>
                            </a:schemeClr>
                          </a:solidFill>
                          <a:effectLst/>
                        </a:rPr>
                        <a:t>Learning, achievement and attainment</a:t>
                      </a:r>
                      <a:endParaRPr lang="en-GB" sz="1200" b="1" i="0" u="none" strike="noStrike" dirty="0">
                        <a:solidFill>
                          <a:schemeClr val="bg1">
                            <a:lumMod val="95000"/>
                          </a:schemeClr>
                        </a:solidFill>
                        <a:effectLst/>
                        <a:latin typeface="Arial"/>
                      </a:endParaRPr>
                    </a:p>
                  </a:txBody>
                  <a:tcPr marL="9525" marR="9525" marT="9525" marB="0" vert="vert270" anchor="ctr">
                    <a:solidFill>
                      <a:srgbClr val="2CB1BD"/>
                    </a:solidFill>
                  </a:tcPr>
                </a:tc>
                <a:tc>
                  <a:txBody>
                    <a:bodyPr/>
                    <a:lstStyle/>
                    <a:p>
                      <a:pPr algn="ctr" fontAlgn="b"/>
                      <a:r>
                        <a:rPr lang="en-GB" sz="1200" b="1" u="none" strike="noStrike" dirty="0">
                          <a:solidFill>
                            <a:schemeClr val="bg1">
                              <a:lumMod val="95000"/>
                            </a:schemeClr>
                          </a:solidFill>
                          <a:effectLst/>
                        </a:rPr>
                        <a:t>Additional educational needs</a:t>
                      </a:r>
                      <a:endParaRPr lang="en-GB" sz="1200" b="1" i="0" u="none" strike="noStrike" dirty="0">
                        <a:solidFill>
                          <a:schemeClr val="bg1">
                            <a:lumMod val="95000"/>
                          </a:schemeClr>
                        </a:solidFill>
                        <a:effectLst/>
                        <a:latin typeface="Arial"/>
                      </a:endParaRPr>
                    </a:p>
                  </a:txBody>
                  <a:tcPr marL="9525" marR="9525" marT="9525" marB="0" vert="vert270" anchor="ctr">
                    <a:solidFill>
                      <a:srgbClr val="2CB1BD"/>
                    </a:solidFill>
                  </a:tcPr>
                </a:tc>
                <a:tc>
                  <a:txBody>
                    <a:bodyPr/>
                    <a:lstStyle/>
                    <a:p>
                      <a:pPr algn="ctr" fontAlgn="b"/>
                      <a:r>
                        <a:rPr lang="en-GB" sz="1200" b="1" u="none" strike="noStrike" dirty="0">
                          <a:solidFill>
                            <a:schemeClr val="bg1">
                              <a:lumMod val="95000"/>
                            </a:schemeClr>
                          </a:solidFill>
                          <a:effectLst/>
                        </a:rPr>
                        <a:t>Social relationships and behaviour</a:t>
                      </a:r>
                      <a:endParaRPr lang="en-GB" sz="1200" b="1" i="0" u="none" strike="noStrike" dirty="0">
                        <a:solidFill>
                          <a:schemeClr val="bg1">
                            <a:lumMod val="95000"/>
                          </a:schemeClr>
                        </a:solidFill>
                        <a:effectLst/>
                        <a:latin typeface="Arial"/>
                      </a:endParaRPr>
                    </a:p>
                  </a:txBody>
                  <a:tcPr marL="9525" marR="9525" marT="9525" marB="0" vert="vert270" anchor="ctr">
                    <a:solidFill>
                      <a:srgbClr val="2CB1BD"/>
                    </a:solidFill>
                  </a:tcPr>
                </a:tc>
                <a:tc>
                  <a:txBody>
                    <a:bodyPr/>
                    <a:lstStyle/>
                    <a:p>
                      <a:pPr algn="ctr" fontAlgn="b"/>
                      <a:r>
                        <a:rPr lang="en-GB" sz="1200" b="1" u="none" strike="noStrike" dirty="0">
                          <a:solidFill>
                            <a:schemeClr val="bg1">
                              <a:lumMod val="95000"/>
                            </a:schemeClr>
                          </a:solidFill>
                          <a:effectLst/>
                        </a:rPr>
                        <a:t>Parent's Attitudes and engagement</a:t>
                      </a:r>
                      <a:endParaRPr lang="en-GB" sz="1200" b="1" i="0" u="none" strike="noStrike" dirty="0">
                        <a:solidFill>
                          <a:schemeClr val="bg1">
                            <a:lumMod val="95000"/>
                          </a:schemeClr>
                        </a:solidFill>
                        <a:effectLst/>
                        <a:latin typeface="Arial"/>
                      </a:endParaRPr>
                    </a:p>
                  </a:txBody>
                  <a:tcPr marL="9525" marR="9525" marT="9525" marB="0" vert="vert270" anchor="ctr">
                    <a:solidFill>
                      <a:srgbClr val="2CB1BD"/>
                    </a:solidFill>
                  </a:tcPr>
                </a:tc>
                <a:tc>
                  <a:txBody>
                    <a:bodyPr/>
                    <a:lstStyle/>
                    <a:p>
                      <a:pPr algn="ctr" fontAlgn="b"/>
                      <a:r>
                        <a:rPr lang="en-GB" sz="1200" b="1" u="none" strike="noStrike" dirty="0">
                          <a:solidFill>
                            <a:schemeClr val="bg1">
                              <a:lumMod val="95000"/>
                            </a:schemeClr>
                          </a:solidFill>
                          <a:effectLst/>
                        </a:rPr>
                        <a:t>Basic care, safety </a:t>
                      </a:r>
                      <a:r>
                        <a:rPr lang="en-GB" sz="1200" b="1" u="none" strike="noStrike" dirty="0" smtClean="0">
                          <a:solidFill>
                            <a:schemeClr val="bg1">
                              <a:lumMod val="95000"/>
                            </a:schemeClr>
                          </a:solidFill>
                          <a:effectLst/>
                        </a:rPr>
                        <a:t>and </a:t>
                      </a:r>
                      <a:r>
                        <a:rPr lang="en-GB" sz="1200" b="1" u="none" strike="noStrike" dirty="0">
                          <a:solidFill>
                            <a:schemeClr val="bg1">
                              <a:lumMod val="95000"/>
                            </a:schemeClr>
                          </a:solidFill>
                          <a:effectLst/>
                        </a:rPr>
                        <a:t>protection</a:t>
                      </a:r>
                      <a:endParaRPr lang="en-GB" sz="1200" b="1" i="0" u="none" strike="noStrike" dirty="0">
                        <a:solidFill>
                          <a:schemeClr val="bg1">
                            <a:lumMod val="95000"/>
                          </a:schemeClr>
                        </a:solidFill>
                        <a:effectLst/>
                        <a:latin typeface="Arial"/>
                      </a:endParaRPr>
                    </a:p>
                  </a:txBody>
                  <a:tcPr marL="9525" marR="9525" marT="9525" marB="0" vert="vert270" anchor="ctr">
                    <a:solidFill>
                      <a:srgbClr val="2CB1BD"/>
                    </a:solidFill>
                  </a:tcPr>
                </a:tc>
                <a:tc>
                  <a:txBody>
                    <a:bodyPr/>
                    <a:lstStyle/>
                    <a:p>
                      <a:pPr algn="ctr" fontAlgn="b"/>
                      <a:r>
                        <a:rPr lang="en-GB" sz="1200" b="1" u="none" strike="noStrike" dirty="0">
                          <a:solidFill>
                            <a:schemeClr val="bg1">
                              <a:lumMod val="95000"/>
                            </a:schemeClr>
                          </a:solidFill>
                          <a:effectLst/>
                        </a:rPr>
                        <a:t>Emotional warmth and stability</a:t>
                      </a:r>
                      <a:endParaRPr lang="en-GB" sz="1200" b="1" i="0" u="none" strike="noStrike" dirty="0">
                        <a:solidFill>
                          <a:schemeClr val="bg1">
                            <a:lumMod val="95000"/>
                          </a:schemeClr>
                        </a:solidFill>
                        <a:effectLst/>
                        <a:latin typeface="Arial"/>
                      </a:endParaRPr>
                    </a:p>
                  </a:txBody>
                  <a:tcPr marL="9525" marR="9525" marT="9525" marB="0" vert="vert270" anchor="ctr">
                    <a:solidFill>
                      <a:srgbClr val="2CB1BD"/>
                    </a:solidFill>
                  </a:tcPr>
                </a:tc>
                <a:tc>
                  <a:txBody>
                    <a:bodyPr/>
                    <a:lstStyle/>
                    <a:p>
                      <a:pPr algn="ctr" fontAlgn="b"/>
                      <a:r>
                        <a:rPr lang="en-GB" sz="1200" b="1" u="none" strike="noStrike" dirty="0">
                          <a:solidFill>
                            <a:schemeClr val="bg1">
                              <a:lumMod val="95000"/>
                            </a:schemeClr>
                          </a:solidFill>
                          <a:effectLst/>
                        </a:rPr>
                        <a:t>Guidance, boundaries and stimulation</a:t>
                      </a:r>
                      <a:endParaRPr lang="en-GB" sz="1200" b="1" i="0" u="none" strike="noStrike" dirty="0">
                        <a:solidFill>
                          <a:schemeClr val="bg1">
                            <a:lumMod val="95000"/>
                          </a:schemeClr>
                        </a:solidFill>
                        <a:effectLst/>
                        <a:latin typeface="Arial"/>
                      </a:endParaRPr>
                    </a:p>
                  </a:txBody>
                  <a:tcPr marL="9525" marR="9525" marT="9525" marB="0" vert="vert270" anchor="ctr">
                    <a:solidFill>
                      <a:srgbClr val="2CB1BD"/>
                    </a:solidFill>
                  </a:tcPr>
                </a:tc>
                <a:tc>
                  <a:txBody>
                    <a:bodyPr/>
                    <a:lstStyle/>
                    <a:p>
                      <a:pPr algn="ctr" fontAlgn="b"/>
                      <a:r>
                        <a:rPr lang="en-GB" sz="1200" b="1" u="none" strike="noStrike" dirty="0">
                          <a:solidFill>
                            <a:schemeClr val="bg1">
                              <a:lumMod val="95000"/>
                            </a:schemeClr>
                          </a:solidFill>
                          <a:effectLst/>
                        </a:rPr>
                        <a:t>Wider Family</a:t>
                      </a:r>
                      <a:endParaRPr lang="en-GB" sz="1200" b="1" i="0" u="none" strike="noStrike" dirty="0">
                        <a:solidFill>
                          <a:schemeClr val="bg1">
                            <a:lumMod val="95000"/>
                          </a:schemeClr>
                        </a:solidFill>
                        <a:effectLst/>
                        <a:latin typeface="Arial"/>
                      </a:endParaRPr>
                    </a:p>
                  </a:txBody>
                  <a:tcPr marL="9525" marR="9525" marT="9525" marB="0" vert="vert270" anchor="ctr">
                    <a:solidFill>
                      <a:srgbClr val="2CB1BD"/>
                    </a:solidFill>
                  </a:tcPr>
                </a:tc>
                <a:tc>
                  <a:txBody>
                    <a:bodyPr/>
                    <a:lstStyle/>
                    <a:p>
                      <a:pPr algn="ctr" fontAlgn="b"/>
                      <a:r>
                        <a:rPr lang="en-GB" sz="1200" b="1" u="none" strike="noStrike" dirty="0">
                          <a:solidFill>
                            <a:schemeClr val="bg1">
                              <a:lumMod val="95000"/>
                            </a:schemeClr>
                          </a:solidFill>
                          <a:effectLst/>
                        </a:rPr>
                        <a:t>Housing/financial considerations</a:t>
                      </a:r>
                      <a:endParaRPr lang="en-GB" sz="1200" b="1" i="0" u="none" strike="noStrike" dirty="0">
                        <a:solidFill>
                          <a:schemeClr val="bg1">
                            <a:lumMod val="95000"/>
                          </a:schemeClr>
                        </a:solidFill>
                        <a:effectLst/>
                        <a:latin typeface="Arial"/>
                      </a:endParaRPr>
                    </a:p>
                  </a:txBody>
                  <a:tcPr marL="9525" marR="9525" marT="9525" marB="0" vert="vert270" anchor="ctr">
                    <a:solidFill>
                      <a:srgbClr val="2CB1BD"/>
                    </a:solidFill>
                  </a:tcPr>
                </a:tc>
                <a:tc>
                  <a:txBody>
                    <a:bodyPr/>
                    <a:lstStyle/>
                    <a:p>
                      <a:pPr algn="ctr" fontAlgn="b"/>
                      <a:r>
                        <a:rPr lang="en-GB" sz="1200" b="1" u="none" strike="noStrike" dirty="0">
                          <a:solidFill>
                            <a:schemeClr val="bg1">
                              <a:lumMod val="95000"/>
                            </a:schemeClr>
                          </a:solidFill>
                          <a:effectLst/>
                        </a:rPr>
                        <a:t>Social and community resources</a:t>
                      </a:r>
                      <a:endParaRPr lang="en-GB" sz="1200" b="1" i="0" u="none" strike="noStrike" dirty="0">
                        <a:solidFill>
                          <a:schemeClr val="bg1">
                            <a:lumMod val="95000"/>
                          </a:schemeClr>
                        </a:solidFill>
                        <a:effectLst/>
                        <a:latin typeface="Arial"/>
                      </a:endParaRPr>
                    </a:p>
                  </a:txBody>
                  <a:tcPr marL="9525" marR="9525" marT="9525" marB="0" vert="vert270" anchor="ctr">
                    <a:solidFill>
                      <a:srgbClr val="2CB1BD"/>
                    </a:solidFill>
                  </a:tcPr>
                </a:tc>
              </a:tr>
            </a:tbl>
          </a:graphicData>
        </a:graphic>
      </p:graphicFrame>
    </p:spTree>
    <p:extLst>
      <p:ext uri="{BB962C8B-B14F-4D97-AF65-F5344CB8AC3E}">
        <p14:creationId xmlns:p14="http://schemas.microsoft.com/office/powerpoint/2010/main" val="18984796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78178" name="Title 1"/>
          <p:cNvSpPr>
            <a:spLocks noGrp="1"/>
          </p:cNvSpPr>
          <p:nvPr>
            <p:ph type="title"/>
          </p:nvPr>
        </p:nvSpPr>
        <p:spPr>
          <a:xfrm>
            <a:off x="457200" y="274638"/>
            <a:ext cx="8229600" cy="747712"/>
          </a:xfrm>
        </p:spPr>
        <p:txBody>
          <a:bodyPr/>
          <a:lstStyle/>
          <a:p>
            <a:pPr eaLnBrk="1" hangingPunct="1"/>
            <a:r>
              <a:rPr lang="en-US" sz="3200" b="1" dirty="0" smtClean="0">
                <a:solidFill>
                  <a:srgbClr val="7EBD35"/>
                </a:solidFill>
                <a:latin typeface="Calibri" charset="0"/>
                <a:ea typeface="MS PGothic" charset="0"/>
              </a:rPr>
              <a:t>The right approach – service redesign?</a:t>
            </a:r>
            <a:endParaRPr lang="en-US" sz="3200" b="1" dirty="0">
              <a:solidFill>
                <a:srgbClr val="7EBD35"/>
              </a:solidFill>
              <a:latin typeface="Calibri" charset="0"/>
              <a:ea typeface="MS PGothic" charset="0"/>
            </a:endParaRPr>
          </a:p>
        </p:txBody>
      </p:sp>
      <p:sp>
        <p:nvSpPr>
          <p:cNvPr id="178179" name="Content Placeholder 2"/>
          <p:cNvSpPr>
            <a:spLocks noGrp="1"/>
          </p:cNvSpPr>
          <p:nvPr>
            <p:ph idx="1"/>
          </p:nvPr>
        </p:nvSpPr>
        <p:spPr>
          <a:xfrm>
            <a:off x="457200" y="1022350"/>
            <a:ext cx="8229600" cy="4392613"/>
          </a:xfrm>
        </p:spPr>
        <p:txBody>
          <a:bodyPr/>
          <a:lstStyle/>
          <a:p>
            <a:pPr marL="0" lvl="1" indent="0" eaLnBrk="1" hangingPunct="1">
              <a:lnSpc>
                <a:spcPct val="80000"/>
              </a:lnSpc>
              <a:buClr>
                <a:srgbClr val="8EC63F"/>
              </a:buClr>
              <a:buSzPct val="68000"/>
              <a:buFont typeface="Arial" charset="0"/>
              <a:buBlip>
                <a:blip r:embed="rId4"/>
              </a:buBlip>
            </a:pPr>
            <a:r>
              <a:rPr lang="en-GB" sz="2300" dirty="0" smtClean="0">
                <a:solidFill>
                  <a:srgbClr val="262626"/>
                </a:solidFill>
                <a:latin typeface="Calibri" charset="0"/>
                <a:ea typeface="MS PGothic" charset="0"/>
              </a:rPr>
              <a:t> DCLG report - Whole family intensive support (FIPs) shows positive outcomes - effective </a:t>
            </a:r>
            <a:r>
              <a:rPr lang="en-GB" sz="2300" dirty="0">
                <a:solidFill>
                  <a:srgbClr val="262626"/>
                </a:solidFill>
                <a:latin typeface="Calibri" charset="0"/>
                <a:ea typeface="MS PGothic" charset="0"/>
              </a:rPr>
              <a:t>at sustaining change as </a:t>
            </a:r>
            <a:r>
              <a:rPr lang="en-GB" sz="2300" b="1" dirty="0">
                <a:solidFill>
                  <a:srgbClr val="262626"/>
                </a:solidFill>
                <a:latin typeface="Calibri" charset="0"/>
                <a:ea typeface="MS PGothic" charset="0"/>
              </a:rPr>
              <a:t>systematic approach </a:t>
            </a:r>
            <a:r>
              <a:rPr lang="en-GB" sz="2300" dirty="0">
                <a:solidFill>
                  <a:srgbClr val="262626"/>
                </a:solidFill>
                <a:latin typeface="Calibri" charset="0"/>
                <a:ea typeface="MS PGothic" charset="0"/>
              </a:rPr>
              <a:t>and all family member share the </a:t>
            </a:r>
            <a:r>
              <a:rPr lang="en-GB" sz="2300" dirty="0" smtClean="0">
                <a:solidFill>
                  <a:srgbClr val="262626"/>
                </a:solidFill>
                <a:latin typeface="Calibri" charset="0"/>
                <a:ea typeface="MS PGothic" charset="0"/>
              </a:rPr>
              <a:t>solution.</a:t>
            </a:r>
          </a:p>
          <a:p>
            <a:pPr marL="0" lvl="1" indent="0" eaLnBrk="1" hangingPunct="1">
              <a:lnSpc>
                <a:spcPct val="80000"/>
              </a:lnSpc>
              <a:buClr>
                <a:srgbClr val="8EC63F"/>
              </a:buClr>
              <a:buSzPct val="68000"/>
              <a:buBlip>
                <a:blip r:embed="rId4"/>
              </a:buBlip>
            </a:pPr>
            <a:endParaRPr lang="en-GB" sz="2400" dirty="0" smtClean="0">
              <a:solidFill>
                <a:srgbClr val="262626"/>
              </a:solidFill>
              <a:latin typeface="Calibri" charset="0"/>
              <a:ea typeface="MS PGothic" charset="0"/>
            </a:endParaRPr>
          </a:p>
          <a:p>
            <a:pPr marL="0" lvl="1" indent="0" eaLnBrk="1" hangingPunct="1">
              <a:lnSpc>
                <a:spcPct val="80000"/>
              </a:lnSpc>
              <a:buClr>
                <a:srgbClr val="8EC63F"/>
              </a:buClr>
              <a:buSzPct val="68000"/>
              <a:buNone/>
            </a:pPr>
            <a:r>
              <a:rPr lang="en-GB" sz="2300" b="1" dirty="0" smtClean="0">
                <a:solidFill>
                  <a:srgbClr val="262626"/>
                </a:solidFill>
                <a:latin typeface="Calibri" charset="0"/>
                <a:ea typeface="MS PGothic" charset="0"/>
              </a:rPr>
              <a:t>Good Practice </a:t>
            </a:r>
          </a:p>
          <a:p>
            <a:pPr marL="0" lvl="1" indent="0" eaLnBrk="1" hangingPunct="1">
              <a:lnSpc>
                <a:spcPct val="80000"/>
              </a:lnSpc>
              <a:buClr>
                <a:srgbClr val="8EC63F"/>
              </a:buClr>
              <a:buSzPct val="68000"/>
              <a:buBlip>
                <a:blip r:embed="rId4"/>
              </a:buBlip>
            </a:pPr>
            <a:r>
              <a:rPr lang="en-GB" sz="2300" dirty="0" smtClean="0">
                <a:solidFill>
                  <a:srgbClr val="262626"/>
                </a:solidFill>
                <a:latin typeface="Calibri" charset="0"/>
                <a:ea typeface="MS PGothic" charset="0"/>
              </a:rPr>
              <a:t> Culture </a:t>
            </a:r>
            <a:r>
              <a:rPr lang="en-GB" sz="2300" dirty="0">
                <a:solidFill>
                  <a:srgbClr val="262626"/>
                </a:solidFill>
                <a:latin typeface="Calibri" charset="0"/>
                <a:ea typeface="MS PGothic" charset="0"/>
              </a:rPr>
              <a:t>change in design and </a:t>
            </a:r>
            <a:r>
              <a:rPr lang="en-GB" sz="2300" dirty="0" smtClean="0">
                <a:solidFill>
                  <a:srgbClr val="262626"/>
                </a:solidFill>
                <a:latin typeface="Calibri" charset="0"/>
                <a:ea typeface="MS PGothic" charset="0"/>
              </a:rPr>
              <a:t>delivery</a:t>
            </a:r>
          </a:p>
          <a:p>
            <a:pPr marL="0" lvl="1" indent="0" eaLnBrk="1" hangingPunct="1">
              <a:lnSpc>
                <a:spcPct val="80000"/>
              </a:lnSpc>
              <a:buClr>
                <a:srgbClr val="8EC63F"/>
              </a:buClr>
              <a:buSzPct val="68000"/>
              <a:buBlip>
                <a:blip r:embed="rId4"/>
              </a:buBlip>
            </a:pPr>
            <a:r>
              <a:rPr lang="en-GB" sz="2300" dirty="0">
                <a:solidFill>
                  <a:srgbClr val="262626"/>
                </a:solidFill>
                <a:latin typeface="Calibri" charset="0"/>
                <a:ea typeface="MS PGothic" charset="0"/>
              </a:rPr>
              <a:t> </a:t>
            </a:r>
            <a:r>
              <a:rPr lang="en-GB" sz="2300" dirty="0" smtClean="0">
                <a:solidFill>
                  <a:srgbClr val="262626"/>
                </a:solidFill>
                <a:latin typeface="Calibri" charset="0"/>
                <a:ea typeface="MS PGothic" charset="0"/>
              </a:rPr>
              <a:t>Re commission what is working well and de commission what is not</a:t>
            </a:r>
            <a:endParaRPr lang="en-GB" sz="2300" dirty="0">
              <a:solidFill>
                <a:srgbClr val="262626"/>
              </a:solidFill>
              <a:latin typeface="Calibri" charset="0"/>
              <a:ea typeface="MS PGothic" charset="0"/>
            </a:endParaRPr>
          </a:p>
          <a:p>
            <a:pPr marL="0" lvl="1" indent="0" eaLnBrk="1" hangingPunct="1">
              <a:lnSpc>
                <a:spcPct val="80000"/>
              </a:lnSpc>
              <a:buClr>
                <a:srgbClr val="8EC63F"/>
              </a:buClr>
              <a:buSzPct val="68000"/>
              <a:buBlip>
                <a:blip r:embed="rId4"/>
              </a:buBlip>
            </a:pPr>
            <a:r>
              <a:rPr lang="en-GB" sz="2300" dirty="0">
                <a:solidFill>
                  <a:srgbClr val="262626"/>
                </a:solidFill>
                <a:latin typeface="Calibri" charset="0"/>
                <a:ea typeface="MS PGothic" charset="0"/>
              </a:rPr>
              <a:t> Sustainable approaches</a:t>
            </a:r>
          </a:p>
          <a:p>
            <a:pPr marL="0" lvl="1" indent="0" eaLnBrk="1" hangingPunct="1">
              <a:lnSpc>
                <a:spcPct val="80000"/>
              </a:lnSpc>
              <a:buClr>
                <a:srgbClr val="8EC63F"/>
              </a:buClr>
              <a:buSzPct val="68000"/>
              <a:buBlip>
                <a:blip r:embed="rId4"/>
              </a:buBlip>
            </a:pPr>
            <a:r>
              <a:rPr lang="en-GB" sz="2300" dirty="0" smtClean="0">
                <a:solidFill>
                  <a:srgbClr val="262626"/>
                </a:solidFill>
                <a:latin typeface="Calibri" charset="0"/>
                <a:ea typeface="MS PGothic" charset="0"/>
              </a:rPr>
              <a:t> Family </a:t>
            </a:r>
            <a:r>
              <a:rPr lang="en-GB" sz="2300" dirty="0">
                <a:solidFill>
                  <a:srgbClr val="262626"/>
                </a:solidFill>
                <a:latin typeface="Calibri" charset="0"/>
                <a:ea typeface="MS PGothic" charset="0"/>
              </a:rPr>
              <a:t>engagement </a:t>
            </a:r>
          </a:p>
          <a:p>
            <a:pPr marL="0" lvl="1" indent="0" eaLnBrk="1" hangingPunct="1">
              <a:lnSpc>
                <a:spcPct val="80000"/>
              </a:lnSpc>
              <a:buClr>
                <a:srgbClr val="8EC63F"/>
              </a:buClr>
              <a:buSzPct val="68000"/>
              <a:buNone/>
            </a:pPr>
            <a:endParaRPr lang="en-GB" sz="2300" dirty="0" smtClean="0">
              <a:solidFill>
                <a:srgbClr val="262626"/>
              </a:solidFill>
              <a:latin typeface="Calibri" charset="0"/>
              <a:ea typeface="MS PGothic" charset="0"/>
            </a:endParaRPr>
          </a:p>
          <a:p>
            <a:pPr marL="0" lvl="1" indent="0" eaLnBrk="1" hangingPunct="1">
              <a:lnSpc>
                <a:spcPct val="80000"/>
              </a:lnSpc>
              <a:buClr>
                <a:srgbClr val="8EC63F"/>
              </a:buClr>
              <a:buSzPct val="68000"/>
              <a:buNone/>
            </a:pPr>
            <a:r>
              <a:rPr lang="en-GB" sz="2300" b="1" dirty="0" smtClean="0">
                <a:solidFill>
                  <a:srgbClr val="262626"/>
                </a:solidFill>
                <a:latin typeface="Calibri" charset="0"/>
                <a:ea typeface="MS PGothic" charset="0"/>
              </a:rPr>
              <a:t>Less good</a:t>
            </a:r>
          </a:p>
          <a:p>
            <a:pPr marL="0" lvl="1" indent="0" eaLnBrk="1" hangingPunct="1">
              <a:lnSpc>
                <a:spcPct val="80000"/>
              </a:lnSpc>
              <a:buClr>
                <a:srgbClr val="8EC63F"/>
              </a:buClr>
              <a:buSzPct val="68000"/>
              <a:buNone/>
            </a:pPr>
            <a:r>
              <a:rPr lang="en-GB" sz="2300" dirty="0" smtClean="0">
                <a:solidFill>
                  <a:srgbClr val="262626"/>
                </a:solidFill>
                <a:latin typeface="Calibri" charset="0"/>
                <a:ea typeface="MS PGothic" charset="0"/>
              </a:rPr>
              <a:t>Lack of budget planning</a:t>
            </a:r>
          </a:p>
          <a:p>
            <a:pPr marL="0" lvl="1" indent="0" eaLnBrk="1" hangingPunct="1">
              <a:lnSpc>
                <a:spcPct val="80000"/>
              </a:lnSpc>
              <a:buClr>
                <a:srgbClr val="8EC63F"/>
              </a:buClr>
              <a:buSzPct val="68000"/>
              <a:buNone/>
            </a:pPr>
            <a:r>
              <a:rPr lang="en-GB" sz="2300" dirty="0" smtClean="0">
                <a:solidFill>
                  <a:srgbClr val="262626"/>
                </a:solidFill>
                <a:latin typeface="Calibri" charset="0"/>
                <a:ea typeface="MS PGothic" charset="0"/>
              </a:rPr>
              <a:t>Services that don’t create sustainable change – dichotomy of PBR </a:t>
            </a:r>
            <a:endParaRPr lang="en-US" sz="2300" dirty="0">
              <a:solidFill>
                <a:srgbClr val="262626"/>
              </a:solidFill>
              <a:latin typeface="Calibri" charset="0"/>
              <a:ea typeface="MS PGothic" charset="0"/>
            </a:endParaRPr>
          </a:p>
        </p:txBody>
      </p:sp>
      <p:sp>
        <p:nvSpPr>
          <p:cNvPr id="178180"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A0E6F053-8AD0-3247-BAD2-8CA17789E5EC}" type="slidenum">
              <a:rPr lang="en-US" sz="1200">
                <a:solidFill>
                  <a:srgbClr val="898989"/>
                </a:solidFill>
                <a:latin typeface="Calibri" charset="0"/>
              </a:rPr>
              <a:pPr/>
              <a:t>25</a:t>
            </a:fld>
            <a:endParaRPr lang="en-US" sz="1200">
              <a:solidFill>
                <a:srgbClr val="898989"/>
              </a:solidFill>
              <a:latin typeface="Calibri" charset="0"/>
            </a:endParaRPr>
          </a:p>
        </p:txBody>
      </p:sp>
    </p:spTree>
    <p:extLst>
      <p:ext uri="{BB962C8B-B14F-4D97-AF65-F5344CB8AC3E}">
        <p14:creationId xmlns:p14="http://schemas.microsoft.com/office/powerpoint/2010/main" val="2571832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78178" name="Title 1"/>
          <p:cNvSpPr>
            <a:spLocks noGrp="1"/>
          </p:cNvSpPr>
          <p:nvPr>
            <p:ph type="title"/>
          </p:nvPr>
        </p:nvSpPr>
        <p:spPr>
          <a:xfrm>
            <a:off x="457200" y="274638"/>
            <a:ext cx="8229600" cy="747712"/>
          </a:xfrm>
        </p:spPr>
        <p:txBody>
          <a:bodyPr/>
          <a:lstStyle/>
          <a:p>
            <a:pPr eaLnBrk="1" hangingPunct="1"/>
            <a:r>
              <a:rPr lang="en-US" sz="3200" b="1" dirty="0" smtClean="0">
                <a:solidFill>
                  <a:srgbClr val="7EBD35"/>
                </a:solidFill>
                <a:latin typeface="Calibri" charset="0"/>
                <a:ea typeface="MS PGothic" charset="0"/>
              </a:rPr>
              <a:t>Workforce development</a:t>
            </a:r>
            <a:endParaRPr lang="en-US" sz="3200" b="1" dirty="0">
              <a:solidFill>
                <a:srgbClr val="7EBD35"/>
              </a:solidFill>
              <a:latin typeface="Calibri" charset="0"/>
              <a:ea typeface="MS PGothic" charset="0"/>
            </a:endParaRPr>
          </a:p>
        </p:txBody>
      </p:sp>
      <p:sp>
        <p:nvSpPr>
          <p:cNvPr id="178179" name="Content Placeholder 2"/>
          <p:cNvSpPr>
            <a:spLocks noGrp="1"/>
          </p:cNvSpPr>
          <p:nvPr>
            <p:ph idx="1"/>
          </p:nvPr>
        </p:nvSpPr>
        <p:spPr>
          <a:xfrm>
            <a:off x="457200" y="1022350"/>
            <a:ext cx="8229600" cy="4392613"/>
          </a:xfrm>
        </p:spPr>
        <p:txBody>
          <a:bodyPr/>
          <a:lstStyle/>
          <a:p>
            <a:pPr marL="0" lvl="1" indent="0" eaLnBrk="1" hangingPunct="1">
              <a:lnSpc>
                <a:spcPct val="80000"/>
              </a:lnSpc>
              <a:buClr>
                <a:srgbClr val="8EC63F"/>
              </a:buClr>
              <a:buSzPct val="68000"/>
              <a:buNone/>
            </a:pPr>
            <a:r>
              <a:rPr lang="en-GB" sz="2400" b="1" dirty="0" smtClean="0">
                <a:solidFill>
                  <a:srgbClr val="262626"/>
                </a:solidFill>
                <a:latin typeface="Calibri" charset="0"/>
                <a:ea typeface="MS PGothic" charset="0"/>
              </a:rPr>
              <a:t>Service </a:t>
            </a:r>
            <a:r>
              <a:rPr lang="en-GB" sz="2400" b="1" dirty="0">
                <a:solidFill>
                  <a:srgbClr val="262626"/>
                </a:solidFill>
                <a:latin typeface="Calibri" charset="0"/>
                <a:ea typeface="MS PGothic" charset="0"/>
              </a:rPr>
              <a:t>redesign and reform = new ways of working and new skills </a:t>
            </a:r>
            <a:r>
              <a:rPr lang="en-GB" sz="2400" b="1" dirty="0" smtClean="0">
                <a:solidFill>
                  <a:srgbClr val="262626"/>
                </a:solidFill>
                <a:latin typeface="Calibri" charset="0"/>
                <a:ea typeface="MS PGothic" charset="0"/>
              </a:rPr>
              <a:t>required</a:t>
            </a:r>
          </a:p>
          <a:p>
            <a:pPr marL="0" lvl="1" indent="0" eaLnBrk="1" hangingPunct="1">
              <a:lnSpc>
                <a:spcPct val="80000"/>
              </a:lnSpc>
              <a:buClr>
                <a:srgbClr val="8EC63F"/>
              </a:buClr>
              <a:buSzPct val="68000"/>
              <a:buFont typeface="Arial" charset="0"/>
              <a:buBlip>
                <a:blip r:embed="rId4"/>
              </a:buBlip>
            </a:pPr>
            <a:r>
              <a:rPr lang="en-GB" sz="2400" dirty="0" smtClean="0">
                <a:solidFill>
                  <a:srgbClr val="262626"/>
                </a:solidFill>
                <a:latin typeface="Calibri" charset="0"/>
                <a:ea typeface="MS PGothic" charset="0"/>
              </a:rPr>
              <a:t> </a:t>
            </a:r>
            <a:r>
              <a:rPr lang="en-GB" sz="2400" dirty="0">
                <a:solidFill>
                  <a:srgbClr val="262626"/>
                </a:solidFill>
                <a:latin typeface="Calibri" charset="0"/>
                <a:ea typeface="MS PGothic" charset="0"/>
              </a:rPr>
              <a:t>M</a:t>
            </a:r>
            <a:r>
              <a:rPr lang="en-GB" sz="2400" dirty="0" smtClean="0">
                <a:solidFill>
                  <a:srgbClr val="262626"/>
                </a:solidFill>
                <a:latin typeface="Calibri" charset="0"/>
                <a:ea typeface="MS PGothic" charset="0"/>
              </a:rPr>
              <a:t>assive numbers – innovative ways- eLearning </a:t>
            </a:r>
            <a:endParaRPr lang="en-GB" sz="2400" dirty="0">
              <a:solidFill>
                <a:srgbClr val="262626"/>
              </a:solidFill>
              <a:latin typeface="Calibri" charset="0"/>
              <a:ea typeface="MS PGothic" charset="0"/>
            </a:endParaRPr>
          </a:p>
          <a:p>
            <a:pPr marL="0" lvl="1" indent="0" eaLnBrk="1" hangingPunct="1">
              <a:lnSpc>
                <a:spcPct val="80000"/>
              </a:lnSpc>
              <a:buClr>
                <a:srgbClr val="8EC63F"/>
              </a:buClr>
              <a:buSzPct val="68000"/>
              <a:buBlip>
                <a:blip r:embed="rId4"/>
              </a:buBlip>
            </a:pPr>
            <a:r>
              <a:rPr lang="en-GB" sz="2400" dirty="0">
                <a:solidFill>
                  <a:srgbClr val="262626"/>
                </a:solidFill>
                <a:latin typeface="Calibri" charset="0"/>
                <a:ea typeface="MS PGothic" charset="0"/>
              </a:rPr>
              <a:t> Culture</a:t>
            </a:r>
          </a:p>
          <a:p>
            <a:pPr marL="0" lvl="1" indent="0" eaLnBrk="1" hangingPunct="1">
              <a:lnSpc>
                <a:spcPct val="80000"/>
              </a:lnSpc>
              <a:buClr>
                <a:srgbClr val="8EC63F"/>
              </a:buClr>
              <a:buSzPct val="68000"/>
              <a:buBlip>
                <a:blip r:embed="rId4"/>
              </a:buBlip>
            </a:pPr>
            <a:r>
              <a:rPr lang="en-GB" sz="2400" dirty="0" smtClean="0">
                <a:solidFill>
                  <a:srgbClr val="262626"/>
                </a:solidFill>
                <a:latin typeface="Calibri" charset="0"/>
                <a:ea typeface="MS PGothic" charset="0"/>
              </a:rPr>
              <a:t> Change </a:t>
            </a:r>
            <a:r>
              <a:rPr lang="en-GB" sz="2400" dirty="0">
                <a:solidFill>
                  <a:srgbClr val="262626"/>
                </a:solidFill>
                <a:latin typeface="Calibri" charset="0"/>
                <a:ea typeface="MS PGothic" charset="0"/>
              </a:rPr>
              <a:t>management </a:t>
            </a:r>
          </a:p>
          <a:p>
            <a:pPr marL="0" lvl="1" indent="0" eaLnBrk="1" hangingPunct="1">
              <a:lnSpc>
                <a:spcPct val="80000"/>
              </a:lnSpc>
              <a:buClr>
                <a:srgbClr val="8EC63F"/>
              </a:buClr>
              <a:buSzPct val="68000"/>
              <a:buBlip>
                <a:blip r:embed="rId4"/>
              </a:buBlip>
            </a:pPr>
            <a:r>
              <a:rPr lang="en-GB" sz="2400" dirty="0" smtClean="0">
                <a:solidFill>
                  <a:srgbClr val="262626"/>
                </a:solidFill>
                <a:latin typeface="Calibri" charset="0"/>
                <a:ea typeface="MS PGothic" charset="0"/>
              </a:rPr>
              <a:t> Leadership </a:t>
            </a:r>
            <a:r>
              <a:rPr lang="en-GB" sz="2400" dirty="0">
                <a:solidFill>
                  <a:srgbClr val="262626"/>
                </a:solidFill>
                <a:latin typeface="Calibri" charset="0"/>
                <a:ea typeface="MS PGothic" charset="0"/>
              </a:rPr>
              <a:t>skills </a:t>
            </a:r>
          </a:p>
          <a:p>
            <a:pPr marL="0" lvl="1" indent="0" eaLnBrk="1" hangingPunct="1">
              <a:lnSpc>
                <a:spcPct val="80000"/>
              </a:lnSpc>
              <a:buClr>
                <a:srgbClr val="8EC63F"/>
              </a:buClr>
              <a:buSzPct val="68000"/>
              <a:buBlip>
                <a:blip r:embed="rId4"/>
              </a:buBlip>
            </a:pPr>
            <a:r>
              <a:rPr lang="en-GB" sz="2400" dirty="0">
                <a:solidFill>
                  <a:srgbClr val="262626"/>
                </a:solidFill>
                <a:latin typeface="Calibri" charset="0"/>
                <a:ea typeface="MS PGothic" charset="0"/>
              </a:rPr>
              <a:t> Partnership working skills</a:t>
            </a:r>
          </a:p>
          <a:p>
            <a:pPr marL="0" lvl="1" indent="0" eaLnBrk="1" hangingPunct="1">
              <a:lnSpc>
                <a:spcPct val="80000"/>
              </a:lnSpc>
              <a:buClr>
                <a:srgbClr val="8EC63F"/>
              </a:buClr>
              <a:buSzPct val="68000"/>
              <a:buBlip>
                <a:blip r:embed="rId4"/>
              </a:buBlip>
            </a:pPr>
            <a:r>
              <a:rPr lang="en-GB" sz="2400" dirty="0" smtClean="0">
                <a:solidFill>
                  <a:srgbClr val="262626"/>
                </a:solidFill>
                <a:latin typeface="Calibri" charset="0"/>
                <a:ea typeface="MS PGothic" charset="0"/>
              </a:rPr>
              <a:t> Level 4 recognition </a:t>
            </a:r>
            <a:endParaRPr lang="en-GB" sz="2400" dirty="0">
              <a:solidFill>
                <a:srgbClr val="262626"/>
              </a:solidFill>
              <a:latin typeface="Calibri" charset="0"/>
              <a:ea typeface="MS PGothic" charset="0"/>
            </a:endParaRPr>
          </a:p>
          <a:p>
            <a:pPr marL="0" lvl="1" indent="0" eaLnBrk="1" hangingPunct="1">
              <a:lnSpc>
                <a:spcPct val="80000"/>
              </a:lnSpc>
              <a:buClr>
                <a:srgbClr val="8EC63F"/>
              </a:buClr>
              <a:buSzPct val="68000"/>
              <a:buBlip>
                <a:blip r:embed="rId4"/>
              </a:buBlip>
            </a:pPr>
            <a:r>
              <a:rPr lang="en-GB" sz="2400" dirty="0" smtClean="0">
                <a:solidFill>
                  <a:srgbClr val="262626"/>
                </a:solidFill>
                <a:latin typeface="Calibri" charset="0"/>
                <a:ea typeface="MS PGothic" charset="0"/>
              </a:rPr>
              <a:t> Supervision</a:t>
            </a:r>
            <a:endParaRPr lang="en-GB" sz="2400" dirty="0">
              <a:solidFill>
                <a:srgbClr val="262626"/>
              </a:solidFill>
              <a:latin typeface="Calibri" charset="0"/>
              <a:ea typeface="MS PGothic" charset="0"/>
            </a:endParaRPr>
          </a:p>
          <a:p>
            <a:pPr marL="742950" lvl="2" indent="-342900" eaLnBrk="1" hangingPunct="1">
              <a:lnSpc>
                <a:spcPct val="80000"/>
              </a:lnSpc>
              <a:buClr>
                <a:srgbClr val="8EC63F"/>
              </a:buClr>
              <a:buSzPct val="68000"/>
              <a:buFont typeface="Arial" panose="020B0604020202020204" pitchFamily="34" charset="0"/>
              <a:buChar char="•"/>
            </a:pPr>
            <a:r>
              <a:rPr lang="en-GB" dirty="0" smtClean="0">
                <a:solidFill>
                  <a:srgbClr val="262626"/>
                </a:solidFill>
                <a:latin typeface="Calibri" charset="0"/>
                <a:ea typeface="MS PGothic" charset="0"/>
              </a:rPr>
              <a:t> </a:t>
            </a:r>
            <a:r>
              <a:rPr lang="en-GB" sz="2200" dirty="0" smtClean="0">
                <a:solidFill>
                  <a:srgbClr val="262626"/>
                </a:solidFill>
                <a:latin typeface="Calibri" charset="0"/>
                <a:ea typeface="MS PGothic" charset="0"/>
              </a:rPr>
              <a:t>Motivational </a:t>
            </a:r>
            <a:r>
              <a:rPr lang="en-GB" sz="2200" dirty="0">
                <a:solidFill>
                  <a:srgbClr val="262626"/>
                </a:solidFill>
                <a:latin typeface="Calibri" charset="0"/>
                <a:ea typeface="MS PGothic" charset="0"/>
              </a:rPr>
              <a:t>interviewing – solution focussed</a:t>
            </a:r>
          </a:p>
          <a:p>
            <a:pPr marL="742950" lvl="2" indent="-342900" eaLnBrk="1" hangingPunct="1">
              <a:lnSpc>
                <a:spcPct val="80000"/>
              </a:lnSpc>
              <a:buClr>
                <a:srgbClr val="8EC63F"/>
              </a:buClr>
              <a:buSzPct val="68000"/>
              <a:buFont typeface="Arial" panose="020B0604020202020204" pitchFamily="34" charset="0"/>
              <a:buChar char="•"/>
            </a:pPr>
            <a:r>
              <a:rPr lang="en-US" sz="2200" dirty="0" smtClean="0">
                <a:solidFill>
                  <a:srgbClr val="262626"/>
                </a:solidFill>
                <a:latin typeface="Calibri" charset="0"/>
                <a:ea typeface="MS PGothic" charset="0"/>
              </a:rPr>
              <a:t> Engaging </a:t>
            </a:r>
            <a:r>
              <a:rPr lang="en-US" sz="2200" dirty="0">
                <a:solidFill>
                  <a:srgbClr val="262626"/>
                </a:solidFill>
                <a:latin typeface="Calibri" charset="0"/>
                <a:ea typeface="MS PGothic" charset="0"/>
              </a:rPr>
              <a:t>families</a:t>
            </a:r>
          </a:p>
          <a:p>
            <a:pPr marL="742950" lvl="2" indent="-342900" eaLnBrk="1" hangingPunct="1">
              <a:lnSpc>
                <a:spcPct val="80000"/>
              </a:lnSpc>
              <a:buClr>
                <a:srgbClr val="8EC63F"/>
              </a:buClr>
              <a:buSzPct val="68000"/>
              <a:buFont typeface="Arial" panose="020B0604020202020204" pitchFamily="34" charset="0"/>
              <a:buChar char="•"/>
            </a:pPr>
            <a:r>
              <a:rPr lang="en-US" sz="2200" dirty="0" smtClean="0">
                <a:solidFill>
                  <a:srgbClr val="262626"/>
                </a:solidFill>
                <a:latin typeface="Calibri" charset="0"/>
                <a:ea typeface="MS PGothic" charset="0"/>
              </a:rPr>
              <a:t> Assessment</a:t>
            </a:r>
            <a:endParaRPr lang="en-US" sz="2200" dirty="0">
              <a:solidFill>
                <a:srgbClr val="262626"/>
              </a:solidFill>
              <a:latin typeface="Calibri" charset="0"/>
              <a:ea typeface="MS PGothic" charset="0"/>
            </a:endParaRPr>
          </a:p>
          <a:p>
            <a:pPr marL="742950" lvl="2" indent="-342900" eaLnBrk="1" hangingPunct="1">
              <a:lnSpc>
                <a:spcPct val="80000"/>
              </a:lnSpc>
              <a:buClr>
                <a:srgbClr val="8EC63F"/>
              </a:buClr>
              <a:buSzPct val="68000"/>
              <a:buFont typeface="Arial" panose="020B0604020202020204" pitchFamily="34" charset="0"/>
              <a:buChar char="•"/>
            </a:pPr>
            <a:r>
              <a:rPr lang="en-US" sz="2200" dirty="0" smtClean="0">
                <a:solidFill>
                  <a:srgbClr val="262626"/>
                </a:solidFill>
                <a:latin typeface="Calibri" charset="0"/>
                <a:ea typeface="MS PGothic" charset="0"/>
              </a:rPr>
              <a:t> Goal </a:t>
            </a:r>
            <a:r>
              <a:rPr lang="en-US" sz="2200" dirty="0">
                <a:solidFill>
                  <a:srgbClr val="262626"/>
                </a:solidFill>
                <a:latin typeface="Calibri" charset="0"/>
                <a:ea typeface="MS PGothic" charset="0"/>
              </a:rPr>
              <a:t>setting</a:t>
            </a:r>
          </a:p>
          <a:p>
            <a:pPr marL="742950" lvl="2" indent="-342900" eaLnBrk="1" hangingPunct="1">
              <a:lnSpc>
                <a:spcPct val="80000"/>
              </a:lnSpc>
              <a:buClr>
                <a:srgbClr val="8EC63F"/>
              </a:buClr>
              <a:buSzPct val="68000"/>
              <a:buFont typeface="Arial" panose="020B0604020202020204" pitchFamily="34" charset="0"/>
              <a:buChar char="•"/>
            </a:pPr>
            <a:endParaRPr lang="en-GB" sz="2400" dirty="0">
              <a:solidFill>
                <a:srgbClr val="262626"/>
              </a:solidFill>
              <a:latin typeface="Calibri" charset="0"/>
              <a:ea typeface="MS PGothic" charset="0"/>
            </a:endParaRPr>
          </a:p>
          <a:p>
            <a:pPr defTabSz="914400">
              <a:spcBef>
                <a:spcPct val="0"/>
              </a:spcBef>
            </a:pPr>
            <a:endParaRPr lang="en-GB" sz="2400" dirty="0" smtClean="0">
              <a:solidFill>
                <a:srgbClr val="215968"/>
              </a:solidFill>
              <a:latin typeface="Calibri" charset="0"/>
              <a:ea typeface="ＭＳ Ｐゴシック" charset="0"/>
              <a:cs typeface="ＭＳ Ｐゴシック" charset="0"/>
            </a:endParaRPr>
          </a:p>
          <a:p>
            <a:pPr marL="0" lvl="1" indent="0" eaLnBrk="1" hangingPunct="1">
              <a:lnSpc>
                <a:spcPct val="80000"/>
              </a:lnSpc>
              <a:buClr>
                <a:srgbClr val="8EC63F"/>
              </a:buClr>
              <a:buSzPct val="68000"/>
              <a:buFont typeface="Arial" charset="0"/>
              <a:buBlip>
                <a:blip r:embed="rId4"/>
              </a:buBlip>
            </a:pPr>
            <a:endParaRPr lang="en-US" sz="2400" dirty="0">
              <a:solidFill>
                <a:srgbClr val="7F7F7F"/>
              </a:solidFill>
              <a:latin typeface="Calibri" charset="0"/>
              <a:ea typeface="MS PGothic" charset="0"/>
            </a:endParaRPr>
          </a:p>
        </p:txBody>
      </p:sp>
      <p:sp>
        <p:nvSpPr>
          <p:cNvPr id="178180"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A0E6F053-8AD0-3247-BAD2-8CA17789E5EC}" type="slidenum">
              <a:rPr lang="en-US" sz="1200">
                <a:solidFill>
                  <a:srgbClr val="898989"/>
                </a:solidFill>
                <a:latin typeface="Calibri" charset="0"/>
              </a:rPr>
              <a:pPr/>
              <a:t>26</a:t>
            </a:fld>
            <a:endParaRPr lang="en-US" sz="1200">
              <a:solidFill>
                <a:srgbClr val="898989"/>
              </a:solidFill>
              <a:latin typeface="Calibri" charset="0"/>
            </a:endParaRPr>
          </a:p>
        </p:txBody>
      </p:sp>
    </p:spTree>
    <p:extLst>
      <p:ext uri="{BB962C8B-B14F-4D97-AF65-F5344CB8AC3E}">
        <p14:creationId xmlns:p14="http://schemas.microsoft.com/office/powerpoint/2010/main" val="6830892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78178" name="Title 1"/>
          <p:cNvSpPr>
            <a:spLocks noGrp="1"/>
          </p:cNvSpPr>
          <p:nvPr>
            <p:ph type="title"/>
          </p:nvPr>
        </p:nvSpPr>
        <p:spPr>
          <a:xfrm>
            <a:off x="457200" y="274638"/>
            <a:ext cx="8229600" cy="747712"/>
          </a:xfrm>
        </p:spPr>
        <p:txBody>
          <a:bodyPr/>
          <a:lstStyle/>
          <a:p>
            <a:pPr eaLnBrk="1" hangingPunct="1"/>
            <a:r>
              <a:rPr lang="en-US" sz="3200" b="1" dirty="0" smtClean="0">
                <a:solidFill>
                  <a:srgbClr val="7EBD35"/>
                </a:solidFill>
                <a:latin typeface="Calibri" charset="0"/>
                <a:ea typeface="MS PGothic" charset="0"/>
              </a:rPr>
              <a:t>Information sharing</a:t>
            </a:r>
            <a:endParaRPr lang="en-US" sz="3200" b="1" dirty="0">
              <a:solidFill>
                <a:srgbClr val="7EBD35"/>
              </a:solidFill>
              <a:latin typeface="Calibri" charset="0"/>
              <a:ea typeface="MS PGothic" charset="0"/>
            </a:endParaRPr>
          </a:p>
        </p:txBody>
      </p:sp>
      <p:sp>
        <p:nvSpPr>
          <p:cNvPr id="178179" name="Content Placeholder 2"/>
          <p:cNvSpPr>
            <a:spLocks noGrp="1"/>
          </p:cNvSpPr>
          <p:nvPr>
            <p:ph idx="1"/>
          </p:nvPr>
        </p:nvSpPr>
        <p:spPr>
          <a:xfrm>
            <a:off x="457200" y="1022350"/>
            <a:ext cx="8229600" cy="4392613"/>
          </a:xfrm>
        </p:spPr>
        <p:txBody>
          <a:bodyPr/>
          <a:lstStyle/>
          <a:p>
            <a:pPr marL="0" lvl="1" indent="0" eaLnBrk="1" hangingPunct="1">
              <a:lnSpc>
                <a:spcPct val="80000"/>
              </a:lnSpc>
              <a:buClr>
                <a:srgbClr val="8EC63F"/>
              </a:buClr>
              <a:buSzPct val="68000"/>
              <a:buFont typeface="Arial" charset="0"/>
              <a:buBlip>
                <a:blip r:embed="rId4"/>
              </a:buBlip>
            </a:pPr>
            <a:endParaRPr lang="en-US" sz="2200" dirty="0" smtClean="0">
              <a:solidFill>
                <a:srgbClr val="7F7F7F"/>
              </a:solidFill>
              <a:latin typeface="Calibri" charset="0"/>
              <a:ea typeface="MS PGothic" charset="0"/>
            </a:endParaRPr>
          </a:p>
          <a:p>
            <a:pPr marL="0" lvl="1" indent="0" eaLnBrk="1" hangingPunct="1">
              <a:lnSpc>
                <a:spcPct val="80000"/>
              </a:lnSpc>
              <a:buFont typeface="Arial" charset="0"/>
              <a:buNone/>
            </a:pPr>
            <a:r>
              <a:rPr lang="en-US" sz="2400" b="1" dirty="0" smtClean="0">
                <a:solidFill>
                  <a:schemeClr val="tx1">
                    <a:lumMod val="85000"/>
                    <a:lumOff val="15000"/>
                  </a:schemeClr>
                </a:solidFill>
                <a:latin typeface="Calibri" charset="0"/>
                <a:ea typeface="MS PGothic" charset="0"/>
              </a:rPr>
              <a:t>DCLG and areas great strides but:</a:t>
            </a:r>
            <a:endParaRPr lang="en-GB" sz="2400" dirty="0" smtClean="0">
              <a:solidFill>
                <a:schemeClr val="tx1">
                  <a:lumMod val="85000"/>
                  <a:lumOff val="15000"/>
                </a:schemeClr>
              </a:solidFill>
              <a:latin typeface="Calibri" charset="0"/>
              <a:ea typeface="ＭＳ Ｐゴシック" charset="0"/>
              <a:cs typeface="ＭＳ Ｐゴシック" charset="0"/>
            </a:endParaRPr>
          </a:p>
          <a:p>
            <a:pPr marL="0" lvl="1" indent="0" eaLnBrk="1" hangingPunct="1">
              <a:lnSpc>
                <a:spcPct val="80000"/>
              </a:lnSpc>
              <a:buClr>
                <a:srgbClr val="8EC63F"/>
              </a:buClr>
              <a:buSzPct val="68000"/>
              <a:buFont typeface="Arial" charset="0"/>
              <a:buBlip>
                <a:blip r:embed="rId4"/>
              </a:buBlip>
            </a:pPr>
            <a:r>
              <a:rPr lang="en-GB" sz="2400" dirty="0" smtClean="0">
                <a:solidFill>
                  <a:schemeClr val="tx1">
                    <a:lumMod val="85000"/>
                    <a:lumOff val="15000"/>
                  </a:schemeClr>
                </a:solidFill>
                <a:latin typeface="Calibri" charset="0"/>
                <a:ea typeface="MS PGothic" charset="0"/>
              </a:rPr>
              <a:t> Still local blocks and different in different areas</a:t>
            </a:r>
          </a:p>
          <a:p>
            <a:pPr marL="0" lvl="1" indent="0" eaLnBrk="1" hangingPunct="1">
              <a:lnSpc>
                <a:spcPct val="80000"/>
              </a:lnSpc>
              <a:buClr>
                <a:srgbClr val="8EC63F"/>
              </a:buClr>
              <a:buSzPct val="68000"/>
              <a:buFont typeface="Arial" charset="0"/>
              <a:buBlip>
                <a:blip r:embed="rId4"/>
              </a:buBlip>
            </a:pPr>
            <a:r>
              <a:rPr lang="en-GB" sz="2400" dirty="0" smtClean="0">
                <a:solidFill>
                  <a:schemeClr val="tx1">
                    <a:lumMod val="85000"/>
                    <a:lumOff val="15000"/>
                  </a:schemeClr>
                </a:solidFill>
                <a:latin typeface="Calibri" charset="0"/>
                <a:ea typeface="MS PGothic" charset="0"/>
              </a:rPr>
              <a:t> Not based in law</a:t>
            </a:r>
          </a:p>
          <a:p>
            <a:pPr marL="0" lvl="1" indent="0" eaLnBrk="1" hangingPunct="1">
              <a:lnSpc>
                <a:spcPct val="80000"/>
              </a:lnSpc>
              <a:buClr>
                <a:srgbClr val="8EC63F"/>
              </a:buClr>
              <a:buSzPct val="68000"/>
              <a:buFont typeface="Arial" charset="0"/>
              <a:buBlip>
                <a:blip r:embed="rId4"/>
              </a:buBlip>
            </a:pPr>
            <a:r>
              <a:rPr lang="en-GB" sz="2400" dirty="0">
                <a:solidFill>
                  <a:schemeClr val="tx1">
                    <a:lumMod val="85000"/>
                    <a:lumOff val="15000"/>
                  </a:schemeClr>
                </a:solidFill>
                <a:latin typeface="Calibri" charset="0"/>
                <a:ea typeface="MS PGothic" charset="0"/>
              </a:rPr>
              <a:t> </a:t>
            </a:r>
            <a:r>
              <a:rPr lang="en-GB" sz="2400" dirty="0" smtClean="0">
                <a:solidFill>
                  <a:schemeClr val="tx1">
                    <a:lumMod val="85000"/>
                    <a:lumOff val="15000"/>
                  </a:schemeClr>
                </a:solidFill>
                <a:latin typeface="Calibri" charset="0"/>
                <a:ea typeface="MS PGothic" charset="0"/>
              </a:rPr>
              <a:t>Practitioners  </a:t>
            </a:r>
            <a:r>
              <a:rPr lang="en-GB" sz="2400" dirty="0">
                <a:solidFill>
                  <a:schemeClr val="tx1">
                    <a:lumMod val="85000"/>
                    <a:lumOff val="15000"/>
                  </a:schemeClr>
                </a:solidFill>
                <a:latin typeface="Calibri" charset="0"/>
                <a:ea typeface="MS PGothic" charset="0"/>
              </a:rPr>
              <a:t>confident – Effective and safe</a:t>
            </a:r>
          </a:p>
          <a:p>
            <a:pPr lvl="2" defTabSz="914400">
              <a:spcBef>
                <a:spcPct val="0"/>
              </a:spcBef>
              <a:buClr>
                <a:srgbClr val="7EBD35"/>
              </a:buClr>
              <a:buFont typeface="Arial" panose="020B0604020202020204" pitchFamily="34" charset="0"/>
              <a:buChar char="•"/>
              <a:tabLst>
                <a:tab pos="1828800" algn="l"/>
              </a:tabLst>
            </a:pPr>
            <a:r>
              <a:rPr lang="en-GB" dirty="0">
                <a:solidFill>
                  <a:schemeClr val="tx1">
                    <a:lumMod val="85000"/>
                    <a:lumOff val="15000"/>
                  </a:schemeClr>
                </a:solidFill>
                <a:latin typeface="Calibri" charset="0"/>
                <a:ea typeface="MS PGothic" charset="0"/>
              </a:rPr>
              <a:t>What</a:t>
            </a:r>
          </a:p>
          <a:p>
            <a:pPr lvl="2" defTabSz="914400">
              <a:spcBef>
                <a:spcPct val="0"/>
              </a:spcBef>
              <a:buClr>
                <a:srgbClr val="7EBD35"/>
              </a:buClr>
              <a:buFont typeface="Arial" panose="020B0604020202020204" pitchFamily="34" charset="0"/>
              <a:buChar char="•"/>
              <a:tabLst>
                <a:tab pos="1828800" algn="l"/>
              </a:tabLst>
            </a:pPr>
            <a:r>
              <a:rPr lang="en-GB" dirty="0">
                <a:solidFill>
                  <a:schemeClr val="tx1">
                    <a:lumMod val="85000"/>
                    <a:lumOff val="15000"/>
                  </a:schemeClr>
                </a:solidFill>
                <a:latin typeface="Calibri" charset="0"/>
                <a:ea typeface="MS PGothic" charset="0"/>
              </a:rPr>
              <a:t>How</a:t>
            </a:r>
          </a:p>
          <a:p>
            <a:pPr lvl="2" defTabSz="914400">
              <a:spcBef>
                <a:spcPct val="0"/>
              </a:spcBef>
              <a:buClr>
                <a:srgbClr val="7EBD35"/>
              </a:buClr>
              <a:buFont typeface="Arial" panose="020B0604020202020204" pitchFamily="34" charset="0"/>
              <a:buChar char="•"/>
              <a:tabLst>
                <a:tab pos="1828800" algn="l"/>
              </a:tabLst>
            </a:pPr>
            <a:r>
              <a:rPr lang="en-GB" dirty="0">
                <a:solidFill>
                  <a:schemeClr val="tx1">
                    <a:lumMod val="85000"/>
                    <a:lumOff val="15000"/>
                  </a:schemeClr>
                </a:solidFill>
                <a:latin typeface="Calibri" charset="0"/>
                <a:ea typeface="MS PGothic" charset="0"/>
              </a:rPr>
              <a:t>When</a:t>
            </a:r>
          </a:p>
          <a:p>
            <a:pPr lvl="2" defTabSz="914400">
              <a:spcBef>
                <a:spcPct val="0"/>
              </a:spcBef>
              <a:buClr>
                <a:srgbClr val="7EBD35"/>
              </a:buClr>
              <a:buFont typeface="Arial" panose="020B0604020202020204" pitchFamily="34" charset="0"/>
              <a:buChar char="•"/>
              <a:tabLst>
                <a:tab pos="1828800" algn="l"/>
              </a:tabLst>
            </a:pPr>
            <a:r>
              <a:rPr lang="en-GB" dirty="0">
                <a:solidFill>
                  <a:schemeClr val="tx1">
                    <a:lumMod val="85000"/>
                    <a:lumOff val="15000"/>
                  </a:schemeClr>
                </a:solidFill>
                <a:latin typeface="Calibri" charset="0"/>
                <a:ea typeface="MS PGothic" charset="0"/>
              </a:rPr>
              <a:t>Who</a:t>
            </a:r>
          </a:p>
          <a:p>
            <a:pPr marL="0" lvl="1" indent="0" eaLnBrk="1" hangingPunct="1">
              <a:lnSpc>
                <a:spcPct val="80000"/>
              </a:lnSpc>
              <a:buClr>
                <a:srgbClr val="8EC63F"/>
              </a:buClr>
              <a:buSzPct val="68000"/>
              <a:buBlip>
                <a:blip r:embed="rId4"/>
              </a:buBlip>
              <a:tabLst>
                <a:tab pos="1828800" algn="l"/>
              </a:tabLst>
            </a:pPr>
            <a:r>
              <a:rPr lang="en-GB" sz="2400" dirty="0">
                <a:solidFill>
                  <a:schemeClr val="tx1">
                    <a:lumMod val="85000"/>
                    <a:lumOff val="15000"/>
                  </a:schemeClr>
                </a:solidFill>
                <a:latin typeface="Calibri" charset="0"/>
                <a:ea typeface="MS PGothic" charset="0"/>
              </a:rPr>
              <a:t> Culture – Collect and Share</a:t>
            </a:r>
          </a:p>
          <a:p>
            <a:pPr marL="0" lvl="1" indent="0" eaLnBrk="1" hangingPunct="1">
              <a:lnSpc>
                <a:spcPct val="80000"/>
              </a:lnSpc>
              <a:buClr>
                <a:srgbClr val="8EC63F"/>
              </a:buClr>
              <a:buSzPct val="68000"/>
              <a:buBlip>
                <a:blip r:embed="rId4"/>
              </a:buBlip>
              <a:tabLst>
                <a:tab pos="1828800" algn="l"/>
              </a:tabLst>
            </a:pPr>
            <a:r>
              <a:rPr lang="en-GB" sz="2400" dirty="0">
                <a:solidFill>
                  <a:schemeClr val="tx1">
                    <a:lumMod val="85000"/>
                    <a:lumOff val="15000"/>
                  </a:schemeClr>
                </a:solidFill>
                <a:latin typeface="Calibri" charset="0"/>
                <a:ea typeface="MS PGothic" charset="0"/>
              </a:rPr>
              <a:t> Leadership – Vision and Commitment</a:t>
            </a:r>
          </a:p>
          <a:p>
            <a:pPr marL="0" lvl="1" indent="0" eaLnBrk="1" hangingPunct="1">
              <a:lnSpc>
                <a:spcPct val="80000"/>
              </a:lnSpc>
              <a:buClr>
                <a:srgbClr val="8EC63F"/>
              </a:buClr>
              <a:buSzPct val="68000"/>
              <a:buBlip>
                <a:blip r:embed="rId4"/>
              </a:buBlip>
              <a:tabLst>
                <a:tab pos="1828800" algn="l"/>
              </a:tabLst>
            </a:pPr>
            <a:r>
              <a:rPr lang="en-GB" sz="2400" dirty="0">
                <a:solidFill>
                  <a:schemeClr val="tx1">
                    <a:lumMod val="85000"/>
                    <a:lumOff val="15000"/>
                  </a:schemeClr>
                </a:solidFill>
                <a:latin typeface="Calibri" charset="0"/>
                <a:ea typeface="MS PGothic" charset="0"/>
              </a:rPr>
              <a:t> Invest in time to </a:t>
            </a:r>
            <a:r>
              <a:rPr lang="en-GB" sz="2400" dirty="0" smtClean="0">
                <a:solidFill>
                  <a:schemeClr val="tx1">
                    <a:lumMod val="85000"/>
                    <a:lumOff val="15000"/>
                  </a:schemeClr>
                </a:solidFill>
                <a:latin typeface="Calibri" charset="0"/>
                <a:ea typeface="MS PGothic" charset="0"/>
              </a:rPr>
              <a:t>understand</a:t>
            </a:r>
            <a:endParaRPr lang="en-GB" sz="2400" dirty="0">
              <a:solidFill>
                <a:schemeClr val="tx1">
                  <a:lumMod val="85000"/>
                  <a:lumOff val="15000"/>
                </a:schemeClr>
              </a:solidFill>
              <a:latin typeface="Calibri" charset="0"/>
              <a:ea typeface="MS PGothic" charset="0"/>
            </a:endParaRPr>
          </a:p>
        </p:txBody>
      </p:sp>
      <p:sp>
        <p:nvSpPr>
          <p:cNvPr id="178180"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A0E6F053-8AD0-3247-BAD2-8CA17789E5EC}" type="slidenum">
              <a:rPr lang="en-US" sz="1200">
                <a:solidFill>
                  <a:srgbClr val="898989"/>
                </a:solidFill>
                <a:latin typeface="Calibri" charset="0"/>
              </a:rPr>
              <a:pPr/>
              <a:t>27</a:t>
            </a:fld>
            <a:endParaRPr lang="en-US" sz="1200">
              <a:solidFill>
                <a:srgbClr val="898989"/>
              </a:solidFill>
              <a:latin typeface="Calibri" charset="0"/>
            </a:endParaRPr>
          </a:p>
        </p:txBody>
      </p:sp>
    </p:spTree>
    <p:extLst>
      <p:ext uri="{BB962C8B-B14F-4D97-AF65-F5344CB8AC3E}">
        <p14:creationId xmlns:p14="http://schemas.microsoft.com/office/powerpoint/2010/main" val="33343505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78178" name="Title 1"/>
          <p:cNvSpPr>
            <a:spLocks noGrp="1"/>
          </p:cNvSpPr>
          <p:nvPr>
            <p:ph type="title"/>
          </p:nvPr>
        </p:nvSpPr>
        <p:spPr>
          <a:xfrm>
            <a:off x="457200" y="274638"/>
            <a:ext cx="8229600" cy="747712"/>
          </a:xfrm>
        </p:spPr>
        <p:txBody>
          <a:bodyPr/>
          <a:lstStyle/>
          <a:p>
            <a:pPr eaLnBrk="1" hangingPunct="1"/>
            <a:r>
              <a:rPr lang="en-US" sz="3200" b="1" dirty="0" smtClean="0">
                <a:solidFill>
                  <a:srgbClr val="7EBD35"/>
                </a:solidFill>
                <a:latin typeface="Calibri" charset="0"/>
                <a:ea typeface="MS PGothic" charset="0"/>
              </a:rPr>
              <a:t>Measuring change</a:t>
            </a:r>
            <a:endParaRPr lang="en-US" sz="3200" b="1" dirty="0">
              <a:solidFill>
                <a:srgbClr val="7EBD35"/>
              </a:solidFill>
              <a:latin typeface="Calibri" charset="0"/>
              <a:ea typeface="MS PGothic" charset="0"/>
            </a:endParaRPr>
          </a:p>
        </p:txBody>
      </p:sp>
      <p:sp>
        <p:nvSpPr>
          <p:cNvPr id="178179" name="Content Placeholder 2"/>
          <p:cNvSpPr>
            <a:spLocks noGrp="1"/>
          </p:cNvSpPr>
          <p:nvPr>
            <p:ph idx="1"/>
          </p:nvPr>
        </p:nvSpPr>
        <p:spPr>
          <a:xfrm>
            <a:off x="457200" y="1022350"/>
            <a:ext cx="7868653" cy="4392613"/>
          </a:xfrm>
        </p:spPr>
        <p:txBody>
          <a:bodyPr/>
          <a:lstStyle/>
          <a:p>
            <a:pPr marL="0" lvl="1" indent="0" eaLnBrk="1" hangingPunct="1">
              <a:lnSpc>
                <a:spcPct val="80000"/>
              </a:lnSpc>
              <a:buClr>
                <a:srgbClr val="8EC63F"/>
              </a:buClr>
              <a:buSzPct val="68000"/>
              <a:buFont typeface="Arial" charset="0"/>
              <a:buBlip>
                <a:blip r:embed="rId4"/>
              </a:buBlip>
            </a:pPr>
            <a:endParaRPr lang="en-US" sz="2200" dirty="0" smtClean="0">
              <a:latin typeface="Calibri" charset="0"/>
              <a:ea typeface="MS PGothic" charset="0"/>
            </a:endParaRPr>
          </a:p>
          <a:p>
            <a:pPr marL="0" lvl="1" indent="0" eaLnBrk="1" hangingPunct="1">
              <a:lnSpc>
                <a:spcPct val="80000"/>
              </a:lnSpc>
              <a:buClr>
                <a:srgbClr val="8EC63F"/>
              </a:buClr>
              <a:buSzPct val="68000"/>
              <a:buBlip>
                <a:blip r:embed="rId4"/>
              </a:buBlip>
            </a:pPr>
            <a:r>
              <a:rPr lang="en-GB" sz="2400" dirty="0" smtClean="0">
                <a:latin typeface="Calibri" charset="0"/>
                <a:ea typeface="MS PGothic" charset="0"/>
              </a:rPr>
              <a:t> Tracking </a:t>
            </a:r>
            <a:r>
              <a:rPr lang="en-GB" sz="2400" dirty="0">
                <a:latin typeface="Calibri" charset="0"/>
                <a:ea typeface="MS PGothic" charset="0"/>
              </a:rPr>
              <a:t>cross-agency data over time </a:t>
            </a:r>
            <a:r>
              <a:rPr lang="en-GB" sz="2400" dirty="0" smtClean="0">
                <a:latin typeface="Calibri" charset="0"/>
                <a:ea typeface="MS PGothic" charset="0"/>
              </a:rPr>
              <a:t>– systemic data collection?</a:t>
            </a:r>
            <a:endParaRPr lang="en-GB" sz="2400" dirty="0">
              <a:latin typeface="Calibri" charset="0"/>
              <a:ea typeface="MS PGothic" charset="0"/>
            </a:endParaRPr>
          </a:p>
          <a:p>
            <a:pPr marL="0" lvl="1" indent="0" eaLnBrk="1" hangingPunct="1">
              <a:lnSpc>
                <a:spcPct val="80000"/>
              </a:lnSpc>
              <a:buClr>
                <a:srgbClr val="8EC63F"/>
              </a:buClr>
              <a:buSzPct val="68000"/>
              <a:buBlip>
                <a:blip r:embed="rId4"/>
              </a:buBlip>
            </a:pPr>
            <a:endParaRPr lang="en-GB" sz="2400" dirty="0">
              <a:latin typeface="Calibri" charset="0"/>
              <a:ea typeface="MS PGothic" charset="0"/>
            </a:endParaRPr>
          </a:p>
          <a:p>
            <a:pPr marL="0" lvl="1" indent="0" eaLnBrk="1" hangingPunct="1">
              <a:lnSpc>
                <a:spcPct val="80000"/>
              </a:lnSpc>
              <a:buClr>
                <a:srgbClr val="8EC63F"/>
              </a:buClr>
              <a:buSzPct val="68000"/>
              <a:buBlip>
                <a:blip r:embed="rId4"/>
              </a:buBlip>
            </a:pPr>
            <a:r>
              <a:rPr lang="en-GB" sz="2400" dirty="0">
                <a:latin typeface="Calibri" charset="0"/>
                <a:ea typeface="MS PGothic" charset="0"/>
              </a:rPr>
              <a:t> Measure changes in behaviour resulting from services </a:t>
            </a:r>
            <a:r>
              <a:rPr lang="en-GB" sz="2400" dirty="0" smtClean="0">
                <a:latin typeface="Calibri" charset="0"/>
                <a:ea typeface="MS PGothic" charset="0"/>
              </a:rPr>
              <a:t>provided</a:t>
            </a:r>
            <a:endParaRPr lang="en-GB" sz="2400" dirty="0">
              <a:latin typeface="Calibri" charset="0"/>
              <a:ea typeface="MS PGothic" charset="0"/>
            </a:endParaRPr>
          </a:p>
          <a:p>
            <a:pPr marL="0" lvl="1" indent="0" eaLnBrk="1" hangingPunct="1">
              <a:lnSpc>
                <a:spcPct val="80000"/>
              </a:lnSpc>
              <a:buClr>
                <a:srgbClr val="8EC63F"/>
              </a:buClr>
              <a:buSzPct val="68000"/>
              <a:buBlip>
                <a:blip r:embed="rId4"/>
              </a:buBlip>
            </a:pPr>
            <a:endParaRPr lang="en-GB" sz="2400" dirty="0">
              <a:latin typeface="Calibri" charset="0"/>
              <a:ea typeface="MS PGothic" charset="0"/>
            </a:endParaRPr>
          </a:p>
          <a:p>
            <a:pPr marL="0" lvl="1" indent="0" eaLnBrk="1" hangingPunct="1">
              <a:lnSpc>
                <a:spcPct val="80000"/>
              </a:lnSpc>
              <a:buClr>
                <a:srgbClr val="8EC63F"/>
              </a:buClr>
              <a:buSzPct val="68000"/>
              <a:buBlip>
                <a:blip r:embed="rId4"/>
              </a:buBlip>
            </a:pPr>
            <a:r>
              <a:rPr lang="en-GB" sz="2400" dirty="0">
                <a:latin typeface="Calibri" charset="0"/>
                <a:ea typeface="MS PGothic" charset="0"/>
              </a:rPr>
              <a:t> Outcome tools and cost calculator</a:t>
            </a:r>
          </a:p>
          <a:p>
            <a:pPr marL="0" lvl="1" indent="0" eaLnBrk="1" hangingPunct="1">
              <a:lnSpc>
                <a:spcPct val="80000"/>
              </a:lnSpc>
              <a:buClr>
                <a:srgbClr val="8EC63F"/>
              </a:buClr>
              <a:buSzPct val="68000"/>
              <a:buBlip>
                <a:blip r:embed="rId4"/>
              </a:buBlip>
            </a:pPr>
            <a:endParaRPr lang="en-GB" sz="2400" dirty="0">
              <a:latin typeface="Calibri" charset="0"/>
              <a:ea typeface="MS PGothic" charset="0"/>
            </a:endParaRPr>
          </a:p>
          <a:p>
            <a:pPr marL="0" lvl="1" indent="0" eaLnBrk="1" hangingPunct="1">
              <a:lnSpc>
                <a:spcPct val="80000"/>
              </a:lnSpc>
              <a:buClr>
                <a:srgbClr val="8EC63F"/>
              </a:buClr>
              <a:buSzPct val="68000"/>
              <a:buBlip>
                <a:blip r:embed="rId4"/>
              </a:buBlip>
            </a:pPr>
            <a:r>
              <a:rPr lang="en-GB" sz="2400" dirty="0">
                <a:latin typeface="Calibri" charset="0"/>
                <a:ea typeface="MS PGothic" charset="0"/>
              </a:rPr>
              <a:t> Develop more robust commissioning strategies and understand where current pathways are </a:t>
            </a:r>
            <a:r>
              <a:rPr lang="en-GB" sz="2400" dirty="0" smtClean="0">
                <a:latin typeface="Calibri" charset="0"/>
                <a:ea typeface="MS PGothic" charset="0"/>
              </a:rPr>
              <a:t>failing</a:t>
            </a:r>
            <a:endParaRPr lang="en-GB" sz="2400" dirty="0">
              <a:latin typeface="Calibri" charset="0"/>
              <a:ea typeface="MS PGothic" charset="0"/>
            </a:endParaRPr>
          </a:p>
          <a:p>
            <a:pPr marL="0" lvl="1" indent="0" eaLnBrk="1" hangingPunct="1">
              <a:lnSpc>
                <a:spcPct val="80000"/>
              </a:lnSpc>
              <a:buClr>
                <a:srgbClr val="8EC63F"/>
              </a:buClr>
              <a:buSzPct val="68000"/>
              <a:buFont typeface="Arial" charset="0"/>
              <a:buBlip>
                <a:blip r:embed="rId4"/>
              </a:buBlip>
            </a:pPr>
            <a:endParaRPr lang="en-US" sz="2200" dirty="0">
              <a:solidFill>
                <a:srgbClr val="7F7F7F"/>
              </a:solidFill>
              <a:latin typeface="Calibri" charset="0"/>
              <a:ea typeface="MS PGothic" charset="0"/>
            </a:endParaRPr>
          </a:p>
        </p:txBody>
      </p:sp>
      <p:sp>
        <p:nvSpPr>
          <p:cNvPr id="178180"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A0E6F053-8AD0-3247-BAD2-8CA17789E5EC}" type="slidenum">
              <a:rPr lang="en-US" sz="1200">
                <a:solidFill>
                  <a:srgbClr val="898989"/>
                </a:solidFill>
                <a:latin typeface="Calibri" charset="0"/>
              </a:rPr>
              <a:pPr/>
              <a:t>28</a:t>
            </a:fld>
            <a:endParaRPr lang="en-US" sz="1200">
              <a:solidFill>
                <a:srgbClr val="898989"/>
              </a:solidFill>
              <a:latin typeface="Calibri" charset="0"/>
            </a:endParaRPr>
          </a:p>
        </p:txBody>
      </p:sp>
    </p:spTree>
    <p:extLst>
      <p:ext uri="{BB962C8B-B14F-4D97-AF65-F5344CB8AC3E}">
        <p14:creationId xmlns:p14="http://schemas.microsoft.com/office/powerpoint/2010/main" val="20076216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76802" name="Title 1"/>
          <p:cNvSpPr>
            <a:spLocks noGrp="1"/>
          </p:cNvSpPr>
          <p:nvPr>
            <p:ph type="title"/>
          </p:nvPr>
        </p:nvSpPr>
        <p:spPr>
          <a:xfrm>
            <a:off x="395288" y="188913"/>
            <a:ext cx="8229600" cy="863600"/>
          </a:xfrm>
        </p:spPr>
        <p:txBody>
          <a:bodyPr/>
          <a:lstStyle/>
          <a:p>
            <a:r>
              <a:rPr lang="en-GB" sz="3600" b="1" dirty="0" smtClean="0">
                <a:solidFill>
                  <a:srgbClr val="92D050"/>
                </a:solidFill>
                <a:latin typeface="Calibri" charset="0"/>
                <a:ea typeface="MS PGothic" charset="0"/>
              </a:rPr>
              <a:t>Evaluation and the </a:t>
            </a:r>
            <a:r>
              <a:rPr lang="en-GB" sz="3600" b="1" dirty="0">
                <a:solidFill>
                  <a:srgbClr val="92D050"/>
                </a:solidFill>
                <a:latin typeface="Calibri" charset="0"/>
                <a:ea typeface="MS PGothic" charset="0"/>
              </a:rPr>
              <a:t>cost effectiveness question</a:t>
            </a:r>
            <a:endParaRPr lang="en-GB" sz="3600" dirty="0">
              <a:solidFill>
                <a:srgbClr val="92D050"/>
              </a:solidFill>
              <a:latin typeface="Calibri" charset="0"/>
              <a:ea typeface="MS PGothic" charset="0"/>
            </a:endParaRPr>
          </a:p>
        </p:txBody>
      </p:sp>
      <p:sp>
        <p:nvSpPr>
          <p:cNvPr id="76803" name="Content Placeholder 2"/>
          <p:cNvSpPr>
            <a:spLocks noGrp="1"/>
          </p:cNvSpPr>
          <p:nvPr>
            <p:ph idx="1"/>
          </p:nvPr>
        </p:nvSpPr>
        <p:spPr>
          <a:xfrm>
            <a:off x="395288" y="1357396"/>
            <a:ext cx="8229600" cy="4392613"/>
          </a:xfrm>
        </p:spPr>
        <p:txBody>
          <a:bodyPr/>
          <a:lstStyle/>
          <a:p>
            <a:pPr marL="0" lvl="1" indent="0" eaLnBrk="1" hangingPunct="1">
              <a:buClr>
                <a:srgbClr val="8EC63F"/>
              </a:buClr>
              <a:buSzPct val="68000"/>
              <a:buBlip>
                <a:blip r:embed="rId5"/>
              </a:buBlip>
            </a:pPr>
            <a:r>
              <a:rPr lang="en-GB" sz="2400" dirty="0" smtClean="0">
                <a:latin typeface="Calibri" charset="0"/>
                <a:ea typeface="MS PGothic" charset="0"/>
              </a:rPr>
              <a:t> Part </a:t>
            </a:r>
            <a:r>
              <a:rPr lang="en-GB" sz="2400" dirty="0">
                <a:latin typeface="Calibri" charset="0"/>
                <a:ea typeface="MS PGothic" charset="0"/>
              </a:rPr>
              <a:t>of every evaluation and increasingly the highest evaluation priority over the past five years</a:t>
            </a:r>
          </a:p>
          <a:p>
            <a:pPr marL="0" lvl="1" indent="0" eaLnBrk="1" hangingPunct="1">
              <a:buClr>
                <a:srgbClr val="8EC63F"/>
              </a:buClr>
              <a:buSzPct val="68000"/>
              <a:buBlip>
                <a:blip r:embed="rId5"/>
              </a:buBlip>
            </a:pPr>
            <a:r>
              <a:rPr lang="en-GB" sz="2400" dirty="0" smtClean="0">
                <a:latin typeface="Calibri" charset="0"/>
                <a:ea typeface="MS PGothic" charset="0"/>
              </a:rPr>
              <a:t> Economic </a:t>
            </a:r>
            <a:r>
              <a:rPr lang="en-GB" sz="2400" dirty="0">
                <a:latin typeface="Calibri" charset="0"/>
                <a:ea typeface="MS PGothic" charset="0"/>
              </a:rPr>
              <a:t>analysis”…”Economic evaluation”….”Assessment of value for money”….”Explore the cost effectiveness”….”cashable savings”</a:t>
            </a:r>
          </a:p>
          <a:p>
            <a:pPr marL="0" lvl="1" indent="0" eaLnBrk="1" hangingPunct="1">
              <a:buClr>
                <a:srgbClr val="8EC63F"/>
              </a:buClr>
              <a:buSzPct val="68000"/>
              <a:buBlip>
                <a:blip r:embed="rId5"/>
              </a:buBlip>
            </a:pPr>
            <a:r>
              <a:rPr lang="en-GB" sz="2400" dirty="0" smtClean="0">
                <a:latin typeface="Calibri" charset="0"/>
                <a:ea typeface="MS PGothic" charset="0"/>
              </a:rPr>
              <a:t> Do </a:t>
            </a:r>
            <a:r>
              <a:rPr lang="en-GB" sz="2400" dirty="0">
                <a:latin typeface="Calibri" charset="0"/>
                <a:ea typeface="MS PGothic" charset="0"/>
              </a:rPr>
              <a:t>we simply mean “does this save money”? Or “are the resources deployed commensurate with the outcomes seen”?</a:t>
            </a:r>
          </a:p>
          <a:p>
            <a:pPr marL="0" lvl="1" indent="0" eaLnBrk="1" hangingPunct="1">
              <a:buClr>
                <a:srgbClr val="8EC63F"/>
              </a:buClr>
              <a:buSzPct val="68000"/>
              <a:buBlip>
                <a:blip r:embed="rId5"/>
              </a:buBlip>
            </a:pPr>
            <a:r>
              <a:rPr lang="en-GB" sz="2400" dirty="0" smtClean="0">
                <a:latin typeface="Calibri" charset="0"/>
                <a:ea typeface="MS PGothic" charset="0"/>
              </a:rPr>
              <a:t> We </a:t>
            </a:r>
            <a:r>
              <a:rPr lang="en-GB" sz="2400" dirty="0">
                <a:latin typeface="Calibri" charset="0"/>
                <a:ea typeface="MS PGothic" charset="0"/>
              </a:rPr>
              <a:t>need to be precise when posing the economic question</a:t>
            </a:r>
          </a:p>
          <a:p>
            <a:pPr marL="0" indent="0">
              <a:buClr>
                <a:srgbClr val="92D050"/>
              </a:buClr>
              <a:buNone/>
            </a:pPr>
            <a:endParaRPr lang="en-US" sz="2400" dirty="0">
              <a:solidFill>
                <a:srgbClr val="424D3D"/>
              </a:solidFill>
              <a:latin typeface="Calibri" charset="0"/>
              <a:ea typeface="MS PGothic" charset="0"/>
            </a:endParaRPr>
          </a:p>
        </p:txBody>
      </p:sp>
    </p:spTree>
    <p:extLst>
      <p:ext uri="{BB962C8B-B14F-4D97-AF65-F5344CB8AC3E}">
        <p14:creationId xmlns:p14="http://schemas.microsoft.com/office/powerpoint/2010/main" val="229647178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70658" name="Title 1"/>
          <p:cNvSpPr>
            <a:spLocks noGrp="1"/>
          </p:cNvSpPr>
          <p:nvPr>
            <p:ph type="title"/>
          </p:nvPr>
        </p:nvSpPr>
        <p:spPr>
          <a:xfrm>
            <a:off x="395288" y="188913"/>
            <a:ext cx="8229600" cy="613192"/>
          </a:xfrm>
        </p:spPr>
        <p:txBody>
          <a:bodyPr/>
          <a:lstStyle/>
          <a:p>
            <a:r>
              <a:rPr lang="en-GB" sz="3200" b="1" dirty="0" smtClean="0">
                <a:solidFill>
                  <a:srgbClr val="92D050"/>
                </a:solidFill>
                <a:latin typeface="Calibri" charset="0"/>
                <a:ea typeface="MS PGothic" charset="0"/>
              </a:rPr>
              <a:t>Who are we? </a:t>
            </a:r>
            <a:endParaRPr lang="en-GB" sz="3600" dirty="0">
              <a:solidFill>
                <a:srgbClr val="92D050"/>
              </a:solidFill>
              <a:latin typeface="Calibri" charset="0"/>
              <a:ea typeface="MS PGothic" charset="0"/>
            </a:endParaRPr>
          </a:p>
        </p:txBody>
      </p:sp>
      <p:sp>
        <p:nvSpPr>
          <p:cNvPr id="58371" name="Content Placeholder 2"/>
          <p:cNvSpPr>
            <a:spLocks noGrp="1"/>
          </p:cNvSpPr>
          <p:nvPr>
            <p:ph idx="1"/>
          </p:nvPr>
        </p:nvSpPr>
        <p:spPr>
          <a:xfrm>
            <a:off x="395288" y="1052513"/>
            <a:ext cx="8229600" cy="4392612"/>
          </a:xfrm>
        </p:spPr>
        <p:txBody>
          <a:bodyPr/>
          <a:lstStyle/>
          <a:p>
            <a:pPr>
              <a:buClr>
                <a:srgbClr val="92D050"/>
              </a:buClr>
              <a:buBlip>
                <a:blip r:embed="rId5"/>
              </a:buBlip>
              <a:defRPr/>
            </a:pPr>
            <a:endParaRPr lang="en-GB" sz="2200" dirty="0" smtClean="0">
              <a:solidFill>
                <a:schemeClr val="tx1">
                  <a:lumMod val="85000"/>
                  <a:lumOff val="15000"/>
                </a:schemeClr>
              </a:solidFill>
              <a:latin typeface="Calibri" charset="0"/>
              <a:ea typeface="MS PGothic" charset="0"/>
            </a:endParaRPr>
          </a:p>
          <a:p>
            <a:pPr>
              <a:buClr>
                <a:srgbClr val="92D050"/>
              </a:buClr>
              <a:buBlip>
                <a:blip r:embed="rId5"/>
              </a:buBlip>
              <a:defRPr/>
            </a:pPr>
            <a:r>
              <a:rPr lang="en-GB" sz="2400" dirty="0" smtClean="0">
                <a:solidFill>
                  <a:schemeClr val="tx1">
                    <a:lumMod val="85000"/>
                    <a:lumOff val="15000"/>
                  </a:schemeClr>
                </a:solidFill>
                <a:latin typeface="Calibri" charset="0"/>
                <a:ea typeface="MS PGothic" charset="0"/>
              </a:rPr>
              <a:t>Family </a:t>
            </a:r>
            <a:r>
              <a:rPr lang="en-GB" sz="2400" dirty="0">
                <a:solidFill>
                  <a:schemeClr val="tx1">
                    <a:lumMod val="85000"/>
                    <a:lumOff val="15000"/>
                  </a:schemeClr>
                </a:solidFill>
                <a:latin typeface="Calibri" charset="0"/>
                <a:ea typeface="MS PGothic" charset="0"/>
              </a:rPr>
              <a:t>Delivery Team DfE Families at </a:t>
            </a:r>
            <a:r>
              <a:rPr lang="en-GB" sz="2400" dirty="0" smtClean="0">
                <a:solidFill>
                  <a:schemeClr val="tx1">
                    <a:lumMod val="85000"/>
                    <a:lumOff val="15000"/>
                  </a:schemeClr>
                </a:solidFill>
                <a:latin typeface="Calibri" charset="0"/>
                <a:ea typeface="MS PGothic" charset="0"/>
              </a:rPr>
              <a:t>risk - Grant </a:t>
            </a:r>
            <a:r>
              <a:rPr lang="en-GB" sz="2400" dirty="0">
                <a:solidFill>
                  <a:schemeClr val="tx1">
                    <a:lumMod val="85000"/>
                    <a:lumOff val="15000"/>
                  </a:schemeClr>
                </a:solidFill>
                <a:latin typeface="Calibri" charset="0"/>
                <a:ea typeface="MS PGothic" charset="0"/>
              </a:rPr>
              <a:t>– DfE, DCLG </a:t>
            </a:r>
            <a:endParaRPr lang="en-GB" sz="2400" dirty="0" smtClean="0">
              <a:solidFill>
                <a:schemeClr val="tx1">
                  <a:lumMod val="85000"/>
                  <a:lumOff val="15000"/>
                </a:schemeClr>
              </a:solidFill>
              <a:latin typeface="Calibri" charset="0"/>
              <a:ea typeface="MS PGothic" charset="0"/>
            </a:endParaRPr>
          </a:p>
          <a:p>
            <a:pPr>
              <a:buClr>
                <a:srgbClr val="92D050"/>
              </a:buClr>
              <a:buBlip>
                <a:blip r:embed="rId5"/>
              </a:buBlip>
              <a:defRPr/>
            </a:pPr>
            <a:r>
              <a:rPr lang="en-US" sz="2400" dirty="0" smtClean="0">
                <a:solidFill>
                  <a:schemeClr val="tx1">
                    <a:lumMod val="85000"/>
                    <a:lumOff val="15000"/>
                  </a:schemeClr>
                </a:solidFill>
                <a:latin typeface="Calibri" charset="0"/>
                <a:ea typeface="MS PGothic" charset="0"/>
              </a:rPr>
              <a:t>Associates - experience </a:t>
            </a:r>
            <a:r>
              <a:rPr lang="en-US" sz="2400" dirty="0">
                <a:solidFill>
                  <a:schemeClr val="tx1">
                    <a:lumMod val="85000"/>
                    <a:lumOff val="15000"/>
                  </a:schemeClr>
                </a:solidFill>
                <a:latin typeface="Calibri" charset="0"/>
                <a:ea typeface="MS PGothic" charset="0"/>
              </a:rPr>
              <a:t>of implementing improvement </a:t>
            </a:r>
            <a:r>
              <a:rPr lang="en-US" sz="2400" dirty="0" err="1">
                <a:solidFill>
                  <a:schemeClr val="tx1">
                    <a:lumMod val="85000"/>
                    <a:lumOff val="15000"/>
                  </a:schemeClr>
                </a:solidFill>
                <a:latin typeface="Calibri" charset="0"/>
                <a:ea typeface="MS PGothic" charset="0"/>
              </a:rPr>
              <a:t>programmes</a:t>
            </a:r>
            <a:r>
              <a:rPr lang="en-US" sz="2400" dirty="0">
                <a:solidFill>
                  <a:schemeClr val="tx1">
                    <a:lumMod val="85000"/>
                    <a:lumOff val="15000"/>
                  </a:schemeClr>
                </a:solidFill>
                <a:latin typeface="Calibri" charset="0"/>
                <a:ea typeface="MS PGothic" charset="0"/>
              </a:rPr>
              <a:t> and training across </a:t>
            </a:r>
            <a:r>
              <a:rPr lang="en-US" sz="2400" dirty="0" smtClean="0">
                <a:solidFill>
                  <a:schemeClr val="tx1">
                    <a:lumMod val="85000"/>
                    <a:lumOff val="15000"/>
                  </a:schemeClr>
                </a:solidFill>
                <a:latin typeface="Calibri" charset="0"/>
                <a:ea typeface="MS PGothic" charset="0"/>
              </a:rPr>
              <a:t>LA’s, VCS, </a:t>
            </a:r>
            <a:r>
              <a:rPr lang="en-US" sz="2400" dirty="0">
                <a:solidFill>
                  <a:schemeClr val="tx1">
                    <a:lumMod val="85000"/>
                    <a:lumOff val="15000"/>
                  </a:schemeClr>
                </a:solidFill>
                <a:latin typeface="Calibri" charset="0"/>
                <a:ea typeface="MS PGothic" charset="0"/>
              </a:rPr>
              <a:t>Schools, Early Years and </a:t>
            </a:r>
            <a:r>
              <a:rPr lang="en-US" sz="2400" dirty="0" smtClean="0">
                <a:solidFill>
                  <a:schemeClr val="tx1">
                    <a:lumMod val="85000"/>
                    <a:lumOff val="15000"/>
                  </a:schemeClr>
                </a:solidFill>
                <a:latin typeface="Calibri" charset="0"/>
                <a:ea typeface="MS PGothic" charset="0"/>
              </a:rPr>
              <a:t>CSC </a:t>
            </a:r>
            <a:endParaRPr lang="en-US" sz="2400" dirty="0">
              <a:solidFill>
                <a:schemeClr val="tx1">
                  <a:lumMod val="85000"/>
                  <a:lumOff val="15000"/>
                </a:schemeClr>
              </a:solidFill>
              <a:latin typeface="Calibri" charset="0"/>
              <a:ea typeface="MS PGothic" charset="0"/>
            </a:endParaRPr>
          </a:p>
          <a:p>
            <a:pPr>
              <a:buClr>
                <a:srgbClr val="92D050"/>
              </a:buClr>
              <a:buBlip>
                <a:blip r:embed="rId5"/>
              </a:buBlip>
              <a:defRPr/>
            </a:pPr>
            <a:r>
              <a:rPr lang="en-US" sz="2400" dirty="0">
                <a:solidFill>
                  <a:schemeClr val="tx1">
                    <a:lumMod val="85000"/>
                    <a:lumOff val="15000"/>
                  </a:schemeClr>
                </a:solidFill>
                <a:latin typeface="Calibri" charset="0"/>
                <a:ea typeface="MS PGothic" charset="0"/>
              </a:rPr>
              <a:t>S</a:t>
            </a:r>
            <a:r>
              <a:rPr lang="en-US" sz="2400" dirty="0" smtClean="0">
                <a:solidFill>
                  <a:schemeClr val="tx1">
                    <a:lumMod val="85000"/>
                    <a:lumOff val="15000"/>
                  </a:schemeClr>
                </a:solidFill>
                <a:latin typeface="Calibri" charset="0"/>
                <a:ea typeface="MS PGothic" charset="0"/>
              </a:rPr>
              <a:t>kills</a:t>
            </a:r>
            <a:r>
              <a:rPr lang="en-US" sz="2400" dirty="0">
                <a:solidFill>
                  <a:schemeClr val="tx1">
                    <a:lumMod val="85000"/>
                    <a:lumOff val="15000"/>
                  </a:schemeClr>
                </a:solidFill>
                <a:latin typeface="Calibri" charset="0"/>
                <a:ea typeface="MS PGothic" charset="0"/>
              </a:rPr>
              <a:t>, knowledge, and experience around working with complex and vulnerable families, change management, improvement support and </a:t>
            </a:r>
            <a:r>
              <a:rPr lang="en-US" sz="2400" dirty="0" smtClean="0">
                <a:solidFill>
                  <a:schemeClr val="tx1">
                    <a:lumMod val="85000"/>
                    <a:lumOff val="15000"/>
                  </a:schemeClr>
                </a:solidFill>
                <a:latin typeface="Calibri" charset="0"/>
                <a:ea typeface="MS PGothic" charset="0"/>
              </a:rPr>
              <a:t>evaluation</a:t>
            </a:r>
            <a:endParaRPr lang="en-GB" sz="2400" dirty="0">
              <a:solidFill>
                <a:schemeClr val="tx1">
                  <a:lumMod val="85000"/>
                  <a:lumOff val="15000"/>
                </a:schemeClr>
              </a:solidFill>
              <a:latin typeface="Calibri" charset="0"/>
              <a:ea typeface="MS PGothic" charset="0"/>
            </a:endParaRPr>
          </a:p>
        </p:txBody>
      </p:sp>
    </p:spTree>
    <p:extLst>
      <p:ext uri="{BB962C8B-B14F-4D97-AF65-F5344CB8AC3E}">
        <p14:creationId xmlns:p14="http://schemas.microsoft.com/office/powerpoint/2010/main" val="304033557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76802" name="Title 1"/>
          <p:cNvSpPr>
            <a:spLocks noGrp="1"/>
          </p:cNvSpPr>
          <p:nvPr>
            <p:ph type="title"/>
          </p:nvPr>
        </p:nvSpPr>
        <p:spPr>
          <a:xfrm>
            <a:off x="395288" y="188913"/>
            <a:ext cx="8229600" cy="863600"/>
          </a:xfrm>
        </p:spPr>
        <p:txBody>
          <a:bodyPr/>
          <a:lstStyle/>
          <a:p>
            <a:r>
              <a:rPr lang="en-GB" sz="3600" b="1" dirty="0" smtClean="0">
                <a:solidFill>
                  <a:srgbClr val="92D050"/>
                </a:solidFill>
                <a:latin typeface="Calibri" charset="0"/>
                <a:ea typeface="MS PGothic" charset="0"/>
              </a:rPr>
              <a:t>Asking the right question – Question zero</a:t>
            </a:r>
            <a:endParaRPr lang="en-GB" sz="3600" dirty="0">
              <a:solidFill>
                <a:srgbClr val="92D050"/>
              </a:solidFill>
              <a:latin typeface="Calibri" charset="0"/>
              <a:ea typeface="MS PGothic" charset="0"/>
            </a:endParaRPr>
          </a:p>
        </p:txBody>
      </p:sp>
      <p:sp>
        <p:nvSpPr>
          <p:cNvPr id="76803" name="Content Placeholder 2"/>
          <p:cNvSpPr>
            <a:spLocks noGrp="1"/>
          </p:cNvSpPr>
          <p:nvPr>
            <p:ph idx="1"/>
          </p:nvPr>
        </p:nvSpPr>
        <p:spPr>
          <a:xfrm>
            <a:off x="395536" y="1052736"/>
            <a:ext cx="8229600" cy="4392613"/>
          </a:xfrm>
        </p:spPr>
        <p:txBody>
          <a:bodyPr/>
          <a:lstStyle/>
          <a:p>
            <a:pPr>
              <a:lnSpc>
                <a:spcPct val="140000"/>
              </a:lnSpc>
              <a:buClr>
                <a:srgbClr val="92D050"/>
              </a:buClr>
              <a:buBlip>
                <a:blip r:embed="rId5"/>
              </a:buBlip>
            </a:pPr>
            <a:r>
              <a:rPr lang="en-GB" sz="2400" dirty="0">
                <a:latin typeface="Calibri" charset="0"/>
                <a:ea typeface="MS PGothic" charset="0"/>
              </a:rPr>
              <a:t>Decision makers need to be involved from the outset</a:t>
            </a:r>
          </a:p>
          <a:p>
            <a:pPr>
              <a:lnSpc>
                <a:spcPct val="140000"/>
              </a:lnSpc>
              <a:buClr>
                <a:srgbClr val="92D050"/>
              </a:buClr>
              <a:buBlip>
                <a:blip r:embed="rId5"/>
              </a:buBlip>
            </a:pPr>
            <a:r>
              <a:rPr lang="en-GB" sz="2400" dirty="0">
                <a:latin typeface="Calibri" charset="0"/>
                <a:ea typeface="MS PGothic" charset="0"/>
              </a:rPr>
              <a:t>Establish and agree the critical questions that need to be answered</a:t>
            </a:r>
          </a:p>
          <a:p>
            <a:pPr>
              <a:lnSpc>
                <a:spcPct val="140000"/>
              </a:lnSpc>
              <a:buClr>
                <a:srgbClr val="92D050"/>
              </a:buClr>
              <a:buBlip>
                <a:blip r:embed="rId5"/>
              </a:buBlip>
            </a:pPr>
            <a:r>
              <a:rPr lang="en-GB" sz="2400" dirty="0">
                <a:latin typeface="Calibri" charset="0"/>
                <a:ea typeface="MS PGothic" charset="0"/>
              </a:rPr>
              <a:t>If a question will make no difference to a decision then don’t ask it but….</a:t>
            </a:r>
          </a:p>
          <a:p>
            <a:pPr>
              <a:lnSpc>
                <a:spcPct val="140000"/>
              </a:lnSpc>
              <a:buClr>
                <a:srgbClr val="92D050"/>
              </a:buClr>
              <a:buBlip>
                <a:blip r:embed="rId5"/>
              </a:buBlip>
            </a:pPr>
            <a:r>
              <a:rPr lang="en-GB" sz="2400" dirty="0">
                <a:latin typeface="Calibri" charset="0"/>
                <a:ea typeface="MS PGothic" charset="0"/>
              </a:rPr>
              <a:t>Don’t avoid asking the questions that do matter</a:t>
            </a:r>
          </a:p>
          <a:p>
            <a:pPr lvl="1">
              <a:lnSpc>
                <a:spcPct val="140000"/>
              </a:lnSpc>
              <a:buClr>
                <a:srgbClr val="92D050"/>
              </a:buClr>
              <a:buFont typeface="Arial"/>
              <a:buChar char="•"/>
            </a:pPr>
            <a:r>
              <a:rPr lang="en-GB" sz="2200" dirty="0">
                <a:latin typeface="Calibri" charset="0"/>
                <a:ea typeface="MS PGothic" charset="0"/>
              </a:rPr>
              <a:t>Better poor evidence on a question that matters than proof against a question that doesn’t</a:t>
            </a:r>
          </a:p>
          <a:p>
            <a:pPr>
              <a:lnSpc>
                <a:spcPct val="150000"/>
              </a:lnSpc>
              <a:buClr>
                <a:srgbClr val="92D050"/>
              </a:buClr>
              <a:buBlip>
                <a:blip r:embed="rId5"/>
              </a:buBlip>
            </a:pPr>
            <a:endParaRPr lang="en-US" sz="2400" dirty="0">
              <a:solidFill>
                <a:srgbClr val="424D3D"/>
              </a:solidFill>
              <a:latin typeface="Calibri" charset="0"/>
              <a:ea typeface="MS PGothic" charset="0"/>
            </a:endParaRPr>
          </a:p>
        </p:txBody>
      </p:sp>
    </p:spTree>
    <p:extLst>
      <p:ext uri="{BB962C8B-B14F-4D97-AF65-F5344CB8AC3E}">
        <p14:creationId xmlns:p14="http://schemas.microsoft.com/office/powerpoint/2010/main" val="35377045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791307" y="1091327"/>
            <a:ext cx="7617430" cy="3108543"/>
          </a:xfrm>
          <a:prstGeom prst="rect">
            <a:avLst/>
          </a:prstGeom>
          <a:noFill/>
        </p:spPr>
        <p:txBody>
          <a:bodyPr wrap="square" rtlCol="0">
            <a:spAutoFit/>
          </a:bodyPr>
          <a:lstStyle/>
          <a:p>
            <a:r>
              <a:rPr lang="en-US" sz="2800" b="1" dirty="0" smtClean="0">
                <a:solidFill>
                  <a:prstClr val="white"/>
                </a:solidFill>
                <a:cs typeface="Arial"/>
              </a:rPr>
              <a:t>Effective Training Effective Workers </a:t>
            </a:r>
          </a:p>
          <a:p>
            <a:endParaRPr lang="en-GB" sz="2800" dirty="0" smtClean="0">
              <a:solidFill>
                <a:prstClr val="white"/>
              </a:solidFill>
            </a:endParaRPr>
          </a:p>
          <a:p>
            <a:r>
              <a:rPr lang="en-GB" sz="2800" dirty="0">
                <a:solidFill>
                  <a:prstClr val="white"/>
                </a:solidFill>
              </a:rPr>
              <a:t>With more practitioners being asked to work with individuals </a:t>
            </a:r>
            <a:r>
              <a:rPr lang="en-GB" sz="2800" dirty="0" smtClean="0">
                <a:solidFill>
                  <a:prstClr val="white"/>
                </a:solidFill>
              </a:rPr>
              <a:t>and whole </a:t>
            </a:r>
            <a:r>
              <a:rPr lang="en-GB" sz="2800" dirty="0">
                <a:solidFill>
                  <a:prstClr val="white"/>
                </a:solidFill>
              </a:rPr>
              <a:t>families with complex needs, and an increasing focus </a:t>
            </a:r>
            <a:r>
              <a:rPr lang="en-GB" sz="2800" dirty="0" smtClean="0">
                <a:solidFill>
                  <a:prstClr val="white"/>
                </a:solidFill>
              </a:rPr>
              <a:t>on outcomes and results,  there is an </a:t>
            </a:r>
            <a:r>
              <a:rPr lang="en-GB" sz="2800" dirty="0">
                <a:solidFill>
                  <a:prstClr val="white"/>
                </a:solidFill>
              </a:rPr>
              <a:t>increased need for </a:t>
            </a:r>
            <a:r>
              <a:rPr lang="en-GB" sz="2800" dirty="0" smtClean="0">
                <a:solidFill>
                  <a:prstClr val="white"/>
                </a:solidFill>
              </a:rPr>
              <a:t>staff to have effective training and a wider skills base.   </a:t>
            </a:r>
            <a:endParaRPr lang="en-US" sz="1600" dirty="0" smtClean="0">
              <a:solidFill>
                <a:prstClr val="black"/>
              </a:solidFill>
              <a:latin typeface="Arial"/>
              <a:cs typeface="Arial"/>
            </a:endParaRPr>
          </a:p>
        </p:txBody>
      </p:sp>
    </p:spTree>
    <p:extLst>
      <p:ext uri="{BB962C8B-B14F-4D97-AF65-F5344CB8AC3E}">
        <p14:creationId xmlns:p14="http://schemas.microsoft.com/office/powerpoint/2010/main" val="36261842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70658" name="Title 1"/>
          <p:cNvSpPr>
            <a:spLocks noGrp="1"/>
          </p:cNvSpPr>
          <p:nvPr>
            <p:ph type="title"/>
          </p:nvPr>
        </p:nvSpPr>
        <p:spPr>
          <a:xfrm>
            <a:off x="395288" y="188913"/>
            <a:ext cx="8229600" cy="613192"/>
          </a:xfrm>
        </p:spPr>
        <p:txBody>
          <a:bodyPr/>
          <a:lstStyle/>
          <a:p>
            <a:endParaRPr lang="en-GB" sz="3600" dirty="0">
              <a:solidFill>
                <a:srgbClr val="92D050"/>
              </a:solidFill>
              <a:latin typeface="Calibri" charset="0"/>
              <a:ea typeface="MS PGothic" charset="0"/>
            </a:endParaRPr>
          </a:p>
        </p:txBody>
      </p:sp>
      <p:sp>
        <p:nvSpPr>
          <p:cNvPr id="58371" name="Content Placeholder 2"/>
          <p:cNvSpPr>
            <a:spLocks noGrp="1"/>
          </p:cNvSpPr>
          <p:nvPr>
            <p:ph idx="1"/>
          </p:nvPr>
        </p:nvSpPr>
        <p:spPr>
          <a:xfrm>
            <a:off x="395288" y="1052513"/>
            <a:ext cx="8229600" cy="4392612"/>
          </a:xfrm>
        </p:spPr>
        <p:txBody>
          <a:bodyPr/>
          <a:lstStyle/>
          <a:p>
            <a:pPr marL="0" indent="0" algn="ctr">
              <a:buClr>
                <a:srgbClr val="92D050"/>
              </a:buClr>
              <a:buNone/>
              <a:defRPr/>
            </a:pPr>
            <a:r>
              <a:rPr lang="en-GB" sz="3600" b="1" dirty="0" smtClean="0">
                <a:solidFill>
                  <a:srgbClr val="92D050"/>
                </a:solidFill>
                <a:latin typeface="Calibri" charset="0"/>
                <a:ea typeface="MS PGothic" charset="0"/>
              </a:rPr>
              <a:t>What are your teams/colleagues saying about Early Intervention training or training in general for this new world and way of working?</a:t>
            </a:r>
          </a:p>
          <a:p>
            <a:pPr marL="0" indent="0" algn="ctr">
              <a:buClr>
                <a:srgbClr val="92D050"/>
              </a:buClr>
              <a:buNone/>
              <a:defRPr/>
            </a:pPr>
            <a:endParaRPr lang="en-GB" sz="2800" dirty="0" smtClean="0">
              <a:latin typeface="Calibri" charset="0"/>
              <a:ea typeface="MS PGothic" charset="0"/>
            </a:endParaRPr>
          </a:p>
        </p:txBody>
      </p:sp>
    </p:spTree>
    <p:extLst>
      <p:ext uri="{BB962C8B-B14F-4D97-AF65-F5344CB8AC3E}">
        <p14:creationId xmlns:p14="http://schemas.microsoft.com/office/powerpoint/2010/main" val="170923047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194" name="Title 1"/>
          <p:cNvSpPr>
            <a:spLocks noGrp="1"/>
          </p:cNvSpPr>
          <p:nvPr>
            <p:ph type="title"/>
          </p:nvPr>
        </p:nvSpPr>
        <p:spPr>
          <a:xfrm>
            <a:off x="457200" y="274638"/>
            <a:ext cx="8229600" cy="747712"/>
          </a:xfrm>
        </p:spPr>
        <p:txBody>
          <a:bodyPr/>
          <a:lstStyle/>
          <a:p>
            <a:pPr eaLnBrk="1" hangingPunct="1"/>
            <a:r>
              <a:rPr lang="en-US" sz="3200" b="1" dirty="0" smtClean="0">
                <a:solidFill>
                  <a:srgbClr val="7EBD35"/>
                </a:solidFill>
              </a:rPr>
              <a:t>Messages </a:t>
            </a:r>
            <a:r>
              <a:rPr lang="en-US" sz="3200" b="1" dirty="0">
                <a:solidFill>
                  <a:srgbClr val="7EBD35"/>
                </a:solidFill>
              </a:rPr>
              <a:t>from </a:t>
            </a:r>
            <a:r>
              <a:rPr lang="en-US" sz="3200" b="1" dirty="0" smtClean="0">
                <a:solidFill>
                  <a:srgbClr val="7EBD35"/>
                </a:solidFill>
              </a:rPr>
              <a:t>staff</a:t>
            </a:r>
          </a:p>
        </p:txBody>
      </p:sp>
      <p:sp>
        <p:nvSpPr>
          <p:cNvPr id="3" name="Content Placeholder 2"/>
          <p:cNvSpPr>
            <a:spLocks noGrp="1"/>
          </p:cNvSpPr>
          <p:nvPr>
            <p:ph idx="1"/>
          </p:nvPr>
        </p:nvSpPr>
        <p:spPr>
          <a:xfrm>
            <a:off x="457200" y="1133141"/>
            <a:ext cx="8229600" cy="4392613"/>
          </a:xfrm>
        </p:spPr>
        <p:txBody>
          <a:bodyPr rtlCol="0">
            <a:normAutofit/>
          </a:bodyPr>
          <a:lstStyle/>
          <a:p>
            <a:pPr marL="0" lvl="1" indent="0" eaLnBrk="1" hangingPunct="1">
              <a:buClr>
                <a:srgbClr val="8EC63F"/>
              </a:buClr>
              <a:buSzPct val="68000"/>
              <a:buFont typeface="Arial" charset="0"/>
              <a:buNone/>
              <a:defRPr/>
            </a:pPr>
            <a:endParaRPr lang="en-GB" sz="2600" b="1" dirty="0" smtClean="0">
              <a:solidFill>
                <a:schemeClr val="bg1">
                  <a:lumMod val="50000"/>
                </a:schemeClr>
              </a:solidFill>
              <a:ea typeface="+mn-ea"/>
            </a:endParaRPr>
          </a:p>
          <a:p>
            <a:pPr marL="342900" lvl="1" indent="-342900" eaLnBrk="1" hangingPunct="1">
              <a:buClr>
                <a:srgbClr val="8EC63F"/>
              </a:buClr>
              <a:buSzPct val="68000"/>
              <a:buBlip>
                <a:blip r:embed="rId3"/>
              </a:buBlip>
              <a:defRPr/>
            </a:pPr>
            <a:r>
              <a:rPr lang="en-GB" sz="2400" dirty="0" smtClean="0">
                <a:ea typeface="+mn-ea"/>
              </a:rPr>
              <a:t>Complexities </a:t>
            </a:r>
            <a:r>
              <a:rPr lang="en-GB" sz="2400" dirty="0">
                <a:ea typeface="+mn-ea"/>
              </a:rPr>
              <a:t>of whole family working</a:t>
            </a:r>
          </a:p>
          <a:p>
            <a:pPr marL="342900" lvl="1" indent="-342900" eaLnBrk="1" hangingPunct="1">
              <a:buClr>
                <a:srgbClr val="8EC63F"/>
              </a:buClr>
              <a:buSzPct val="68000"/>
              <a:buBlip>
                <a:blip r:embed="rId3"/>
              </a:buBlip>
              <a:defRPr/>
            </a:pPr>
            <a:r>
              <a:rPr lang="en-GB" sz="2400" dirty="0">
                <a:ea typeface="+mn-ea"/>
              </a:rPr>
              <a:t>Change in role </a:t>
            </a:r>
          </a:p>
          <a:p>
            <a:pPr marL="342900" lvl="1" indent="-342900" eaLnBrk="1" hangingPunct="1">
              <a:buClr>
                <a:srgbClr val="8EC63F"/>
              </a:buClr>
              <a:buSzPct val="68000"/>
              <a:buBlip>
                <a:blip r:embed="rId3"/>
              </a:buBlip>
              <a:defRPr/>
            </a:pPr>
            <a:r>
              <a:rPr lang="en-GB" sz="2400" dirty="0">
                <a:ea typeface="+mn-ea"/>
              </a:rPr>
              <a:t>Skills to self reflect and problem solve </a:t>
            </a:r>
          </a:p>
          <a:p>
            <a:pPr marL="342900" lvl="1" indent="-342900" eaLnBrk="1" hangingPunct="1">
              <a:buClr>
                <a:srgbClr val="8EC63F"/>
              </a:buClr>
              <a:buSzPct val="68000"/>
              <a:buBlip>
                <a:blip r:embed="rId3"/>
              </a:buBlip>
              <a:defRPr/>
            </a:pPr>
            <a:r>
              <a:rPr lang="en-GB" sz="2400" dirty="0">
                <a:ea typeface="+mn-ea"/>
              </a:rPr>
              <a:t>Understanding wider agendas </a:t>
            </a:r>
          </a:p>
          <a:p>
            <a:pPr marL="342900" lvl="1" indent="-342900" eaLnBrk="1" hangingPunct="1">
              <a:buClr>
                <a:srgbClr val="8EC63F"/>
              </a:buClr>
              <a:buSzPct val="68000"/>
              <a:buBlip>
                <a:blip r:embed="rId3"/>
              </a:buBlip>
              <a:defRPr/>
            </a:pPr>
            <a:r>
              <a:rPr lang="en-GB" sz="2400" dirty="0">
                <a:ea typeface="+mn-ea"/>
              </a:rPr>
              <a:t>How to provide sustainable support that matches the outcomes management need </a:t>
            </a:r>
            <a:endParaRPr lang="en-GB" sz="2400" dirty="0" smtClean="0">
              <a:ea typeface="+mn-ea"/>
            </a:endParaRPr>
          </a:p>
          <a:p>
            <a:pPr marL="0" indent="0" eaLnBrk="1" fontAlgn="auto" hangingPunct="1">
              <a:spcAft>
                <a:spcPts val="0"/>
              </a:spcAft>
              <a:buFont typeface="Arial"/>
              <a:buNone/>
              <a:defRPr/>
            </a:pPr>
            <a:endParaRPr lang="en-US" sz="2400" dirty="0" smtClean="0">
              <a:solidFill>
                <a:srgbClr val="2CB1BD"/>
              </a:solidFill>
              <a:ea typeface="+mn-ea"/>
              <a:cs typeface="Arial"/>
            </a:endParaRPr>
          </a:p>
          <a:p>
            <a:pPr marL="0" indent="0" eaLnBrk="1" fontAlgn="auto" hangingPunct="1">
              <a:spcAft>
                <a:spcPts val="0"/>
              </a:spcAft>
              <a:buFont typeface="Arial"/>
              <a:buNone/>
              <a:defRPr/>
            </a:pPr>
            <a:endParaRPr lang="en-US" sz="2400" dirty="0" smtClean="0">
              <a:solidFill>
                <a:srgbClr val="2CB1BD"/>
              </a:solidFill>
              <a:ea typeface="+mn-ea"/>
              <a:cs typeface="Arial"/>
            </a:endParaRPr>
          </a:p>
          <a:p>
            <a:pPr marL="0" indent="0" eaLnBrk="1" fontAlgn="auto" hangingPunct="1">
              <a:spcAft>
                <a:spcPts val="0"/>
              </a:spcAft>
              <a:buFont typeface="Arial"/>
              <a:buNone/>
              <a:defRPr/>
            </a:pPr>
            <a:endParaRPr lang="en-US" sz="2400" dirty="0" smtClean="0">
              <a:solidFill>
                <a:srgbClr val="2CB1BD"/>
              </a:solidFill>
              <a:ea typeface="+mn-ea"/>
              <a:cs typeface="Arial"/>
            </a:endParaRPr>
          </a:p>
          <a:p>
            <a:pPr marL="0" indent="0" eaLnBrk="1" fontAlgn="auto" hangingPunct="1">
              <a:spcAft>
                <a:spcPts val="0"/>
              </a:spcAft>
              <a:buFont typeface="Arial"/>
              <a:buNone/>
              <a:defRPr/>
            </a:pPr>
            <a:endParaRPr lang="en-GB" sz="2400" dirty="0" smtClean="0">
              <a:solidFill>
                <a:srgbClr val="2CB1BD"/>
              </a:solidFill>
              <a:ea typeface="+mn-ea"/>
              <a:cs typeface="Arial"/>
            </a:endParaRPr>
          </a:p>
          <a:p>
            <a:pPr marL="0" indent="0" eaLnBrk="1" fontAlgn="auto" hangingPunct="1">
              <a:spcAft>
                <a:spcPts val="0"/>
              </a:spcAft>
              <a:buFont typeface="Arial"/>
              <a:buNone/>
              <a:defRPr/>
            </a:pPr>
            <a:endParaRPr lang="en-US" sz="2400" dirty="0" smtClean="0">
              <a:solidFill>
                <a:srgbClr val="2CB1BD"/>
              </a:solidFill>
              <a:ea typeface="+mn-ea"/>
              <a:cs typeface="Arial"/>
            </a:endParaRPr>
          </a:p>
          <a:p>
            <a:pPr marL="0" indent="0" eaLnBrk="1" fontAlgn="auto" hangingPunct="1">
              <a:spcAft>
                <a:spcPts val="0"/>
              </a:spcAft>
              <a:buFont typeface="Arial"/>
              <a:buNone/>
              <a:defRPr/>
            </a:pPr>
            <a:endParaRPr lang="en-US" sz="2400" dirty="0" smtClean="0">
              <a:solidFill>
                <a:srgbClr val="2CB1BD"/>
              </a:solidFill>
              <a:ea typeface="+mn-ea"/>
              <a:cs typeface="Arial"/>
            </a:endParaRPr>
          </a:p>
        </p:txBody>
      </p:sp>
    </p:spTree>
    <p:extLst>
      <p:ext uri="{BB962C8B-B14F-4D97-AF65-F5344CB8AC3E}">
        <p14:creationId xmlns:p14="http://schemas.microsoft.com/office/powerpoint/2010/main" val="293337997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791307" y="1091327"/>
            <a:ext cx="7617430" cy="5693866"/>
          </a:xfrm>
          <a:prstGeom prst="rect">
            <a:avLst/>
          </a:prstGeom>
          <a:noFill/>
        </p:spPr>
        <p:txBody>
          <a:bodyPr wrap="square" rtlCol="0">
            <a:spAutoFit/>
          </a:bodyPr>
          <a:lstStyle/>
          <a:p>
            <a:pPr algn="ctr"/>
            <a:r>
              <a:rPr lang="en-US" sz="2800" b="1" dirty="0" smtClean="0">
                <a:solidFill>
                  <a:prstClr val="white"/>
                </a:solidFill>
                <a:cs typeface="Arial"/>
              </a:rPr>
              <a:t>Some key considerations for staff training and development </a:t>
            </a:r>
          </a:p>
          <a:p>
            <a:r>
              <a:rPr lang="en-US" sz="2800" b="1" dirty="0">
                <a:solidFill>
                  <a:prstClr val="white"/>
                </a:solidFill>
                <a:cs typeface="Arial"/>
              </a:rPr>
              <a:t>F</a:t>
            </a:r>
            <a:r>
              <a:rPr lang="en-US" sz="2800" b="1" dirty="0" smtClean="0">
                <a:solidFill>
                  <a:prstClr val="white"/>
                </a:solidFill>
                <a:cs typeface="Arial"/>
              </a:rPr>
              <a:t>or </a:t>
            </a:r>
            <a:r>
              <a:rPr lang="en-US" sz="2800" b="1" dirty="0">
                <a:solidFill>
                  <a:prstClr val="white"/>
                </a:solidFill>
                <a:cs typeface="Arial"/>
              </a:rPr>
              <a:t>s</a:t>
            </a:r>
            <a:r>
              <a:rPr lang="en-US" sz="2800" b="1" dirty="0" smtClean="0">
                <a:solidFill>
                  <a:prstClr val="white"/>
                </a:solidFill>
                <a:cs typeface="Arial"/>
              </a:rPr>
              <a:t>taff </a:t>
            </a:r>
            <a:endParaRPr lang="en-GB" sz="2800" dirty="0" smtClean="0">
              <a:solidFill>
                <a:prstClr val="white"/>
              </a:solidFill>
            </a:endParaRPr>
          </a:p>
          <a:p>
            <a:pPr marL="457200" indent="-457200">
              <a:buFontTx/>
              <a:buChar char="-"/>
            </a:pPr>
            <a:r>
              <a:rPr lang="en-GB" sz="2800" dirty="0" smtClean="0">
                <a:solidFill>
                  <a:prstClr val="white"/>
                </a:solidFill>
              </a:rPr>
              <a:t>Time away for the stress of the day job</a:t>
            </a:r>
          </a:p>
          <a:p>
            <a:pPr marL="457200" indent="-457200">
              <a:buFontTx/>
              <a:buChar char="-"/>
            </a:pPr>
            <a:r>
              <a:rPr lang="en-GB" sz="2800" dirty="0" smtClean="0">
                <a:solidFill>
                  <a:prstClr val="white"/>
                </a:solidFill>
              </a:rPr>
              <a:t>Opportunity to network and share ideas</a:t>
            </a:r>
          </a:p>
          <a:p>
            <a:pPr marL="457200" indent="-457200">
              <a:buFontTx/>
              <a:buChar char="-"/>
            </a:pPr>
            <a:r>
              <a:rPr lang="en-GB" sz="2800" dirty="0" smtClean="0">
                <a:solidFill>
                  <a:prstClr val="white"/>
                </a:solidFill>
              </a:rPr>
              <a:t>Safety in learning new skills together</a:t>
            </a:r>
          </a:p>
          <a:p>
            <a:pPr marL="457200" indent="-457200">
              <a:buFontTx/>
              <a:buChar char="-"/>
            </a:pPr>
            <a:r>
              <a:rPr lang="en-GB" sz="2800" dirty="0" smtClean="0">
                <a:solidFill>
                  <a:prstClr val="white"/>
                </a:solidFill>
              </a:rPr>
              <a:t>An opportunity to reflect and consolidate</a:t>
            </a:r>
          </a:p>
          <a:p>
            <a:pPr marL="457200" indent="-457200">
              <a:buFontTx/>
              <a:buChar char="-"/>
            </a:pPr>
            <a:r>
              <a:rPr lang="en-GB" sz="2800" dirty="0" smtClean="0">
                <a:solidFill>
                  <a:prstClr val="white"/>
                </a:solidFill>
              </a:rPr>
              <a:t>Staff feel valued and invested in</a:t>
            </a:r>
          </a:p>
          <a:p>
            <a:pPr marL="457200" indent="-457200">
              <a:buFontTx/>
              <a:buChar char="-"/>
            </a:pPr>
            <a:endParaRPr lang="en-GB" sz="2800" dirty="0" smtClean="0">
              <a:solidFill>
                <a:prstClr val="white"/>
              </a:solidFill>
            </a:endParaRPr>
          </a:p>
          <a:p>
            <a:pPr marL="457200" indent="-457200">
              <a:buFontTx/>
              <a:buChar char="-"/>
            </a:pPr>
            <a:endParaRPr lang="en-GB" sz="2800" dirty="0" smtClean="0">
              <a:solidFill>
                <a:prstClr val="white"/>
              </a:solidFill>
            </a:endParaRPr>
          </a:p>
          <a:p>
            <a:pPr marL="457200" indent="-457200">
              <a:buFontTx/>
              <a:buChar char="-"/>
            </a:pPr>
            <a:endParaRPr lang="en-GB" sz="2800" dirty="0" smtClean="0">
              <a:solidFill>
                <a:prstClr val="white"/>
              </a:solidFill>
            </a:endParaRPr>
          </a:p>
          <a:p>
            <a:pPr marL="457200" indent="-457200">
              <a:buFontTx/>
              <a:buChar char="-"/>
            </a:pPr>
            <a:endParaRPr lang="en-GB" sz="2800" dirty="0" smtClean="0">
              <a:solidFill>
                <a:prstClr val="white"/>
              </a:solidFill>
            </a:endParaRPr>
          </a:p>
          <a:p>
            <a:r>
              <a:rPr lang="en-GB" sz="2800" dirty="0" smtClean="0">
                <a:solidFill>
                  <a:prstClr val="white"/>
                </a:solidFill>
              </a:rPr>
              <a:t>  </a:t>
            </a:r>
            <a:endParaRPr lang="en-US" sz="1600" dirty="0" smtClean="0">
              <a:solidFill>
                <a:prstClr val="black"/>
              </a:solidFill>
              <a:latin typeface="Arial"/>
              <a:cs typeface="Arial"/>
            </a:endParaRPr>
          </a:p>
        </p:txBody>
      </p:sp>
    </p:spTree>
    <p:extLst>
      <p:ext uri="{BB962C8B-B14F-4D97-AF65-F5344CB8AC3E}">
        <p14:creationId xmlns:p14="http://schemas.microsoft.com/office/powerpoint/2010/main" val="416398961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559033" y="708150"/>
            <a:ext cx="8288594" cy="6740307"/>
          </a:xfrm>
          <a:prstGeom prst="rect">
            <a:avLst/>
          </a:prstGeom>
          <a:noFill/>
        </p:spPr>
        <p:txBody>
          <a:bodyPr wrap="square" rtlCol="0">
            <a:spAutoFit/>
          </a:bodyPr>
          <a:lstStyle/>
          <a:p>
            <a:pPr algn="ctr"/>
            <a:r>
              <a:rPr lang="en-US" sz="2800" b="1" dirty="0" smtClean="0">
                <a:solidFill>
                  <a:prstClr val="white"/>
                </a:solidFill>
                <a:cs typeface="Arial"/>
              </a:rPr>
              <a:t>Some key considerations for staff training and development </a:t>
            </a:r>
            <a:endParaRPr lang="en-US" sz="2800" b="1" dirty="0">
              <a:solidFill>
                <a:prstClr val="white"/>
              </a:solidFill>
              <a:cs typeface="Arial"/>
            </a:endParaRPr>
          </a:p>
          <a:p>
            <a:pPr algn="ctr"/>
            <a:endParaRPr lang="en-US" sz="2800" b="1" dirty="0" smtClean="0">
              <a:solidFill>
                <a:prstClr val="white"/>
              </a:solidFill>
              <a:cs typeface="Arial"/>
            </a:endParaRPr>
          </a:p>
          <a:p>
            <a:r>
              <a:rPr lang="en-US" sz="2600" b="1" dirty="0" smtClean="0">
                <a:solidFill>
                  <a:prstClr val="white"/>
                </a:solidFill>
                <a:cs typeface="Arial"/>
              </a:rPr>
              <a:t>Managers and Organisations:</a:t>
            </a:r>
            <a:endParaRPr lang="en-GB" sz="2600" dirty="0" smtClean="0">
              <a:solidFill>
                <a:prstClr val="white"/>
              </a:solidFill>
            </a:endParaRPr>
          </a:p>
          <a:p>
            <a:pPr marL="457200" indent="-457200">
              <a:buFontTx/>
              <a:buChar char="-"/>
            </a:pPr>
            <a:r>
              <a:rPr lang="en-GB" sz="2600" dirty="0" smtClean="0">
                <a:solidFill>
                  <a:prstClr val="white"/>
                </a:solidFill>
              </a:rPr>
              <a:t>Opportunity for trainers to observe staff blocks and enablers</a:t>
            </a:r>
          </a:p>
          <a:p>
            <a:pPr marL="457200" indent="-457200">
              <a:buFontTx/>
              <a:buChar char="-"/>
            </a:pPr>
            <a:r>
              <a:rPr lang="en-GB" sz="2600" dirty="0" smtClean="0">
                <a:solidFill>
                  <a:prstClr val="white"/>
                </a:solidFill>
              </a:rPr>
              <a:t>External challenge is easier</a:t>
            </a:r>
          </a:p>
          <a:p>
            <a:pPr marL="457200" indent="-457200">
              <a:buFontTx/>
              <a:buChar char="-"/>
            </a:pPr>
            <a:r>
              <a:rPr lang="en-GB" sz="2600" dirty="0" smtClean="0">
                <a:solidFill>
                  <a:prstClr val="white"/>
                </a:solidFill>
              </a:rPr>
              <a:t>An investment in learning leads to greater skills </a:t>
            </a:r>
          </a:p>
          <a:p>
            <a:pPr marL="457200" indent="-457200">
              <a:buFontTx/>
              <a:buChar char="-"/>
            </a:pPr>
            <a:r>
              <a:rPr lang="en-GB" sz="2600" dirty="0" smtClean="0">
                <a:solidFill>
                  <a:prstClr val="white"/>
                </a:solidFill>
              </a:rPr>
              <a:t>Wider multi agency buy in to local agendas </a:t>
            </a:r>
          </a:p>
          <a:p>
            <a:pPr marL="457200" indent="-457200">
              <a:buFontTx/>
              <a:buChar char="-"/>
            </a:pPr>
            <a:r>
              <a:rPr lang="en-GB" sz="2600" dirty="0" smtClean="0">
                <a:solidFill>
                  <a:prstClr val="white"/>
                </a:solidFill>
              </a:rPr>
              <a:t>Supports service transformation </a:t>
            </a:r>
          </a:p>
          <a:p>
            <a:pPr marL="457200" indent="-457200">
              <a:buFontTx/>
              <a:buChar char="-"/>
            </a:pPr>
            <a:r>
              <a:rPr lang="en-GB" sz="2600" dirty="0" smtClean="0">
                <a:solidFill>
                  <a:prstClr val="white"/>
                </a:solidFill>
              </a:rPr>
              <a:t>Greater knowledge of other areas and wider agendas</a:t>
            </a:r>
          </a:p>
          <a:p>
            <a:pPr marL="457200" indent="-457200">
              <a:buFontTx/>
              <a:buChar char="-"/>
            </a:pPr>
            <a:endParaRPr lang="en-GB" sz="2800" dirty="0" smtClean="0">
              <a:solidFill>
                <a:prstClr val="white"/>
              </a:solidFill>
            </a:endParaRPr>
          </a:p>
          <a:p>
            <a:pPr marL="457200" indent="-457200">
              <a:buFontTx/>
              <a:buChar char="-"/>
            </a:pPr>
            <a:endParaRPr lang="en-GB" sz="2800" dirty="0" smtClean="0">
              <a:solidFill>
                <a:prstClr val="white"/>
              </a:solidFill>
            </a:endParaRPr>
          </a:p>
          <a:p>
            <a:pPr marL="457200" indent="-457200">
              <a:buFontTx/>
              <a:buChar char="-"/>
            </a:pPr>
            <a:endParaRPr lang="en-GB" sz="2800" dirty="0" smtClean="0">
              <a:solidFill>
                <a:prstClr val="white"/>
              </a:solidFill>
            </a:endParaRPr>
          </a:p>
          <a:p>
            <a:pPr marL="457200" indent="-457200">
              <a:buFontTx/>
              <a:buChar char="-"/>
            </a:pPr>
            <a:endParaRPr lang="en-GB" sz="2800" dirty="0" smtClean="0">
              <a:solidFill>
                <a:prstClr val="white"/>
              </a:solidFill>
            </a:endParaRPr>
          </a:p>
          <a:p>
            <a:r>
              <a:rPr lang="en-GB" sz="2800" dirty="0" smtClean="0">
                <a:solidFill>
                  <a:prstClr val="white"/>
                </a:solidFill>
              </a:rPr>
              <a:t>  </a:t>
            </a:r>
            <a:endParaRPr lang="en-US" sz="1600" dirty="0" smtClean="0">
              <a:solidFill>
                <a:prstClr val="black"/>
              </a:solidFill>
              <a:latin typeface="Arial"/>
              <a:cs typeface="Arial"/>
            </a:endParaRPr>
          </a:p>
        </p:txBody>
      </p:sp>
    </p:spTree>
    <p:extLst>
      <p:ext uri="{BB962C8B-B14F-4D97-AF65-F5344CB8AC3E}">
        <p14:creationId xmlns:p14="http://schemas.microsoft.com/office/powerpoint/2010/main" val="423318604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194" name="Title 1"/>
          <p:cNvSpPr>
            <a:spLocks noGrp="1"/>
          </p:cNvSpPr>
          <p:nvPr>
            <p:ph type="title"/>
          </p:nvPr>
        </p:nvSpPr>
        <p:spPr>
          <a:xfrm>
            <a:off x="457200" y="274638"/>
            <a:ext cx="8229600" cy="747712"/>
          </a:xfrm>
        </p:spPr>
        <p:txBody>
          <a:bodyPr/>
          <a:lstStyle/>
          <a:p>
            <a:pPr eaLnBrk="1" hangingPunct="1"/>
            <a:r>
              <a:rPr lang="en-US" sz="3200" b="1" dirty="0" smtClean="0">
                <a:solidFill>
                  <a:srgbClr val="7EBD35"/>
                </a:solidFill>
              </a:rPr>
              <a:t>Developing </a:t>
            </a:r>
            <a:r>
              <a:rPr lang="en-US" sz="3200" b="1" dirty="0">
                <a:solidFill>
                  <a:srgbClr val="7EBD35"/>
                </a:solidFill>
              </a:rPr>
              <a:t>Key skills </a:t>
            </a:r>
            <a:endParaRPr lang="en-US" sz="3200" b="1" dirty="0" smtClean="0">
              <a:solidFill>
                <a:srgbClr val="7EBD35"/>
              </a:solidFill>
            </a:endParaRPr>
          </a:p>
        </p:txBody>
      </p:sp>
      <p:sp>
        <p:nvSpPr>
          <p:cNvPr id="3" name="Content Placeholder 2"/>
          <p:cNvSpPr>
            <a:spLocks noGrp="1"/>
          </p:cNvSpPr>
          <p:nvPr>
            <p:ph idx="1"/>
          </p:nvPr>
        </p:nvSpPr>
        <p:spPr>
          <a:xfrm>
            <a:off x="457200" y="1133141"/>
            <a:ext cx="8229600" cy="4392613"/>
          </a:xfrm>
        </p:spPr>
        <p:txBody>
          <a:bodyPr rtlCol="0">
            <a:normAutofit/>
          </a:bodyPr>
          <a:lstStyle/>
          <a:p>
            <a:pPr marL="0" lvl="1" indent="0" eaLnBrk="1" hangingPunct="1">
              <a:buClr>
                <a:srgbClr val="8EC63F"/>
              </a:buClr>
              <a:buSzPct val="68000"/>
              <a:buNone/>
              <a:defRPr/>
            </a:pPr>
            <a:r>
              <a:rPr lang="en-GB" sz="2400" dirty="0" smtClean="0">
                <a:ea typeface="+mn-ea"/>
              </a:rPr>
              <a:t>Workforce </a:t>
            </a:r>
            <a:r>
              <a:rPr lang="en-GB" sz="2400" dirty="0">
                <a:ea typeface="+mn-ea"/>
              </a:rPr>
              <a:t>needs to embrace core concepts such as:</a:t>
            </a:r>
          </a:p>
          <a:p>
            <a:pPr marL="742950" lvl="2" indent="-342900" eaLnBrk="1" hangingPunct="1">
              <a:buClr>
                <a:srgbClr val="8EC63F"/>
              </a:buClr>
              <a:buSzPct val="68000"/>
              <a:buBlip>
                <a:blip r:embed="rId3"/>
              </a:buBlip>
              <a:defRPr/>
            </a:pPr>
            <a:r>
              <a:rPr lang="en-GB" dirty="0">
                <a:ea typeface="+mn-ea"/>
              </a:rPr>
              <a:t>Engagement / communication</a:t>
            </a:r>
          </a:p>
          <a:p>
            <a:pPr marL="742950" lvl="2" indent="-342900" eaLnBrk="1" hangingPunct="1">
              <a:buClr>
                <a:srgbClr val="8EC63F"/>
              </a:buClr>
              <a:buSzPct val="68000"/>
              <a:buBlip>
                <a:blip r:embed="rId3"/>
              </a:buBlip>
              <a:defRPr/>
            </a:pPr>
            <a:r>
              <a:rPr lang="en-GB" dirty="0">
                <a:ea typeface="+mn-ea"/>
              </a:rPr>
              <a:t>Resilience</a:t>
            </a:r>
          </a:p>
          <a:p>
            <a:pPr marL="742950" lvl="2" indent="-342900" eaLnBrk="1" hangingPunct="1">
              <a:buClr>
                <a:srgbClr val="8EC63F"/>
              </a:buClr>
              <a:buSzPct val="68000"/>
              <a:buBlip>
                <a:blip r:embed="rId3"/>
              </a:buBlip>
              <a:defRPr/>
            </a:pPr>
            <a:r>
              <a:rPr lang="en-GB" dirty="0">
                <a:ea typeface="+mn-ea"/>
              </a:rPr>
              <a:t>Assessment skills/observations</a:t>
            </a:r>
          </a:p>
          <a:p>
            <a:pPr marL="742950" lvl="2" indent="-342900" eaLnBrk="1" hangingPunct="1">
              <a:buClr>
                <a:srgbClr val="8EC63F"/>
              </a:buClr>
              <a:buSzPct val="68000"/>
              <a:buBlip>
                <a:blip r:embed="rId3"/>
              </a:buBlip>
              <a:defRPr/>
            </a:pPr>
            <a:r>
              <a:rPr lang="en-GB" dirty="0">
                <a:ea typeface="+mn-ea"/>
              </a:rPr>
              <a:t>Reflection</a:t>
            </a:r>
          </a:p>
          <a:p>
            <a:pPr marL="742950" lvl="2" indent="-342900" eaLnBrk="1" hangingPunct="1">
              <a:buClr>
                <a:srgbClr val="8EC63F"/>
              </a:buClr>
              <a:buSzPct val="68000"/>
              <a:buBlip>
                <a:blip r:embed="rId3"/>
              </a:buBlip>
              <a:defRPr/>
            </a:pPr>
            <a:r>
              <a:rPr lang="en-GB" dirty="0">
                <a:ea typeface="+mn-ea"/>
              </a:rPr>
              <a:t>Focus and drive</a:t>
            </a:r>
          </a:p>
          <a:p>
            <a:pPr marL="0" lvl="1" indent="0" eaLnBrk="1" hangingPunct="1">
              <a:buClr>
                <a:srgbClr val="8EC63F"/>
              </a:buClr>
              <a:buSzPct val="68000"/>
              <a:buNone/>
              <a:defRPr/>
            </a:pPr>
            <a:endParaRPr lang="en-GB" sz="2400" dirty="0" smtClean="0">
              <a:ea typeface="+mn-ea"/>
            </a:endParaRPr>
          </a:p>
          <a:p>
            <a:pPr marL="0" lvl="1" indent="0" eaLnBrk="1" hangingPunct="1">
              <a:buClr>
                <a:srgbClr val="8EC63F"/>
              </a:buClr>
              <a:buSzPct val="68000"/>
              <a:buNone/>
              <a:defRPr/>
            </a:pPr>
            <a:r>
              <a:rPr lang="en-GB" sz="2400" dirty="0" smtClean="0">
                <a:ea typeface="+mn-ea"/>
              </a:rPr>
              <a:t>This </a:t>
            </a:r>
            <a:r>
              <a:rPr lang="en-GB" sz="2400" dirty="0">
                <a:ea typeface="+mn-ea"/>
              </a:rPr>
              <a:t>provides the confidence and enthusiasm to learn new skills</a:t>
            </a:r>
            <a:r>
              <a:rPr lang="en-GB" sz="2400" dirty="0">
                <a:solidFill>
                  <a:srgbClr val="4D4247"/>
                </a:solidFill>
                <a:ea typeface="+mn-ea"/>
              </a:rPr>
              <a:t>.</a:t>
            </a:r>
          </a:p>
          <a:p>
            <a:pPr marL="0" indent="0" eaLnBrk="1" fontAlgn="auto" hangingPunct="1">
              <a:spcAft>
                <a:spcPts val="0"/>
              </a:spcAft>
              <a:buFont typeface="Arial"/>
              <a:buNone/>
              <a:defRPr/>
            </a:pPr>
            <a:endParaRPr lang="en-US" sz="2400" dirty="0" smtClean="0">
              <a:solidFill>
                <a:srgbClr val="2CB1BD"/>
              </a:solidFill>
              <a:ea typeface="+mn-ea"/>
              <a:cs typeface="Arial"/>
            </a:endParaRPr>
          </a:p>
          <a:p>
            <a:pPr marL="0" indent="0" eaLnBrk="1" fontAlgn="auto" hangingPunct="1">
              <a:spcAft>
                <a:spcPts val="0"/>
              </a:spcAft>
              <a:buFont typeface="Arial"/>
              <a:buNone/>
              <a:defRPr/>
            </a:pPr>
            <a:endParaRPr lang="en-US" sz="2400" dirty="0" smtClean="0">
              <a:solidFill>
                <a:srgbClr val="2CB1BD"/>
              </a:solidFill>
              <a:ea typeface="+mn-ea"/>
              <a:cs typeface="Arial"/>
            </a:endParaRPr>
          </a:p>
          <a:p>
            <a:pPr marL="0" indent="0" eaLnBrk="1" fontAlgn="auto" hangingPunct="1">
              <a:spcAft>
                <a:spcPts val="0"/>
              </a:spcAft>
              <a:buFont typeface="Arial"/>
              <a:buNone/>
              <a:defRPr/>
            </a:pPr>
            <a:endParaRPr lang="en-US" sz="2400" dirty="0" smtClean="0">
              <a:solidFill>
                <a:srgbClr val="2CB1BD"/>
              </a:solidFill>
              <a:ea typeface="+mn-ea"/>
              <a:cs typeface="Arial"/>
            </a:endParaRPr>
          </a:p>
          <a:p>
            <a:pPr marL="0" indent="0" eaLnBrk="1" fontAlgn="auto" hangingPunct="1">
              <a:spcAft>
                <a:spcPts val="0"/>
              </a:spcAft>
              <a:buFont typeface="Arial"/>
              <a:buNone/>
              <a:defRPr/>
            </a:pPr>
            <a:endParaRPr lang="en-GB" sz="2400" dirty="0" smtClean="0">
              <a:solidFill>
                <a:srgbClr val="2CB1BD"/>
              </a:solidFill>
              <a:ea typeface="+mn-ea"/>
              <a:cs typeface="Arial"/>
            </a:endParaRPr>
          </a:p>
          <a:p>
            <a:pPr marL="0" indent="0" eaLnBrk="1" fontAlgn="auto" hangingPunct="1">
              <a:spcAft>
                <a:spcPts val="0"/>
              </a:spcAft>
              <a:buFont typeface="Arial"/>
              <a:buNone/>
              <a:defRPr/>
            </a:pPr>
            <a:endParaRPr lang="en-US" sz="2400" dirty="0" smtClean="0">
              <a:solidFill>
                <a:srgbClr val="2CB1BD"/>
              </a:solidFill>
              <a:ea typeface="+mn-ea"/>
              <a:cs typeface="Arial"/>
            </a:endParaRPr>
          </a:p>
          <a:p>
            <a:pPr marL="0" indent="0" eaLnBrk="1" fontAlgn="auto" hangingPunct="1">
              <a:spcAft>
                <a:spcPts val="0"/>
              </a:spcAft>
              <a:buFont typeface="Arial"/>
              <a:buNone/>
              <a:defRPr/>
            </a:pPr>
            <a:endParaRPr lang="en-US" sz="2400" dirty="0" smtClean="0">
              <a:solidFill>
                <a:srgbClr val="2CB1BD"/>
              </a:solidFill>
              <a:ea typeface="+mn-ea"/>
              <a:cs typeface="Arial"/>
            </a:endParaRPr>
          </a:p>
        </p:txBody>
      </p:sp>
    </p:spTree>
    <p:extLst>
      <p:ext uri="{BB962C8B-B14F-4D97-AF65-F5344CB8AC3E}">
        <p14:creationId xmlns:p14="http://schemas.microsoft.com/office/powerpoint/2010/main" val="199327513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194" name="Title 1"/>
          <p:cNvSpPr>
            <a:spLocks noGrp="1"/>
          </p:cNvSpPr>
          <p:nvPr>
            <p:ph type="title"/>
          </p:nvPr>
        </p:nvSpPr>
        <p:spPr>
          <a:xfrm>
            <a:off x="457200" y="274638"/>
            <a:ext cx="8229600" cy="747712"/>
          </a:xfrm>
        </p:spPr>
        <p:txBody>
          <a:bodyPr/>
          <a:lstStyle/>
          <a:p>
            <a:pPr eaLnBrk="1" hangingPunct="1"/>
            <a:r>
              <a:rPr lang="en-US" sz="3200" b="1" dirty="0" smtClean="0">
                <a:solidFill>
                  <a:srgbClr val="7EBD35"/>
                </a:solidFill>
              </a:rPr>
              <a:t>Developing </a:t>
            </a:r>
            <a:r>
              <a:rPr lang="en-US" sz="3200" b="1" dirty="0">
                <a:solidFill>
                  <a:srgbClr val="7EBD35"/>
                </a:solidFill>
              </a:rPr>
              <a:t>Key skills </a:t>
            </a:r>
            <a:endParaRPr lang="en-US" sz="3200" b="1" dirty="0" smtClean="0">
              <a:solidFill>
                <a:srgbClr val="7EBD35"/>
              </a:solidFill>
            </a:endParaRPr>
          </a:p>
        </p:txBody>
      </p:sp>
      <p:sp>
        <p:nvSpPr>
          <p:cNvPr id="3" name="Content Placeholder 2"/>
          <p:cNvSpPr>
            <a:spLocks noGrp="1"/>
          </p:cNvSpPr>
          <p:nvPr>
            <p:ph idx="1"/>
          </p:nvPr>
        </p:nvSpPr>
        <p:spPr>
          <a:xfrm>
            <a:off x="457200" y="1133141"/>
            <a:ext cx="8229600" cy="4392613"/>
          </a:xfrm>
        </p:spPr>
        <p:txBody>
          <a:bodyPr rtlCol="0">
            <a:normAutofit/>
          </a:bodyPr>
          <a:lstStyle/>
          <a:p>
            <a:pPr marL="0" lvl="0" indent="0" defTabSz="914400" eaLnBrk="1" fontAlgn="auto" hangingPunct="1">
              <a:spcBef>
                <a:spcPts val="1000"/>
              </a:spcBef>
              <a:spcAft>
                <a:spcPts val="0"/>
              </a:spcAft>
              <a:buClr>
                <a:srgbClr val="7EBD35"/>
              </a:buClr>
              <a:buNone/>
              <a:defRPr/>
            </a:pPr>
            <a:r>
              <a:rPr lang="en-GB" sz="2400" dirty="0" smtClean="0">
                <a:ea typeface="+mn-ea"/>
                <a:cs typeface="Calibri" pitchFamily="34" charset="0"/>
              </a:rPr>
              <a:t>What </a:t>
            </a:r>
            <a:r>
              <a:rPr lang="en-GB" sz="2400" dirty="0">
                <a:ea typeface="+mn-ea"/>
                <a:cs typeface="Calibri" pitchFamily="34" charset="0"/>
              </a:rPr>
              <a:t>to include in training:</a:t>
            </a:r>
          </a:p>
          <a:p>
            <a:pPr marL="628650" lvl="1" indent="-228600" defTabSz="914400" eaLnBrk="1" fontAlgn="auto" hangingPunct="1">
              <a:spcBef>
                <a:spcPts val="1000"/>
              </a:spcBef>
              <a:spcAft>
                <a:spcPts val="0"/>
              </a:spcAft>
              <a:buClr>
                <a:srgbClr val="7EBD35"/>
              </a:buClr>
              <a:buBlip>
                <a:blip r:embed="rId3"/>
              </a:buBlip>
              <a:defRPr/>
            </a:pPr>
            <a:r>
              <a:rPr lang="en-GB" sz="2400" dirty="0">
                <a:ea typeface="+mn-ea"/>
                <a:cs typeface="Calibri" pitchFamily="34" charset="0"/>
              </a:rPr>
              <a:t>Use local and polices and procedures and internal referral routes</a:t>
            </a:r>
          </a:p>
          <a:p>
            <a:pPr marL="628650" lvl="1" indent="-228600" defTabSz="914400" eaLnBrk="1" fontAlgn="auto" hangingPunct="1">
              <a:spcBef>
                <a:spcPts val="1000"/>
              </a:spcBef>
              <a:spcAft>
                <a:spcPts val="0"/>
              </a:spcAft>
              <a:buClr>
                <a:srgbClr val="7EBD35"/>
              </a:buClr>
              <a:buBlip>
                <a:blip r:embed="rId3"/>
              </a:buBlip>
              <a:defRPr/>
            </a:pPr>
            <a:r>
              <a:rPr lang="en-GB" sz="2400" dirty="0">
                <a:ea typeface="+mn-ea"/>
                <a:cs typeface="Calibri" pitchFamily="34" charset="0"/>
              </a:rPr>
              <a:t>Understand team structures</a:t>
            </a:r>
          </a:p>
          <a:p>
            <a:pPr marL="628650" lvl="1" indent="-228600" defTabSz="914400" eaLnBrk="1" fontAlgn="auto" hangingPunct="1">
              <a:spcBef>
                <a:spcPts val="1000"/>
              </a:spcBef>
              <a:spcAft>
                <a:spcPts val="0"/>
              </a:spcAft>
              <a:buClr>
                <a:srgbClr val="7EBD35"/>
              </a:buClr>
              <a:buBlip>
                <a:blip r:embed="rId3"/>
              </a:buBlip>
              <a:defRPr/>
            </a:pPr>
            <a:r>
              <a:rPr lang="en-GB" sz="2400" dirty="0">
                <a:ea typeface="+mn-ea"/>
                <a:cs typeface="Calibri" pitchFamily="34" charset="0"/>
              </a:rPr>
              <a:t>Include internal templates and guidance documents </a:t>
            </a:r>
          </a:p>
          <a:p>
            <a:pPr marL="628650" lvl="1" indent="-228600" defTabSz="914400" eaLnBrk="1" fontAlgn="auto" hangingPunct="1">
              <a:spcBef>
                <a:spcPts val="1000"/>
              </a:spcBef>
              <a:spcAft>
                <a:spcPts val="0"/>
              </a:spcAft>
              <a:buClr>
                <a:srgbClr val="7EBD35"/>
              </a:buClr>
              <a:buBlip>
                <a:blip r:embed="rId3"/>
              </a:buBlip>
              <a:defRPr/>
            </a:pPr>
            <a:r>
              <a:rPr lang="en-GB" sz="2400" dirty="0">
                <a:ea typeface="+mn-ea"/>
                <a:cs typeface="Calibri" pitchFamily="34" charset="0"/>
              </a:rPr>
              <a:t>Link training to personal and professional development </a:t>
            </a:r>
          </a:p>
          <a:p>
            <a:pPr marL="628650" lvl="1" indent="-228600" defTabSz="914400" eaLnBrk="1" fontAlgn="auto" hangingPunct="1">
              <a:spcBef>
                <a:spcPts val="1000"/>
              </a:spcBef>
              <a:spcAft>
                <a:spcPts val="0"/>
              </a:spcAft>
              <a:buClr>
                <a:srgbClr val="7EBD35"/>
              </a:buClr>
              <a:buBlip>
                <a:blip r:embed="rId3"/>
              </a:buBlip>
              <a:defRPr/>
            </a:pPr>
            <a:r>
              <a:rPr lang="en-GB" sz="2400" dirty="0">
                <a:ea typeface="+mn-ea"/>
                <a:cs typeface="Calibri" pitchFamily="34" charset="0"/>
              </a:rPr>
              <a:t>Understand other training opportunitie</a:t>
            </a:r>
            <a:r>
              <a:rPr lang="en-GB" sz="2000" dirty="0">
                <a:ea typeface="+mn-ea"/>
                <a:cs typeface="Calibri" pitchFamily="34" charset="0"/>
              </a:rPr>
              <a:t>s</a:t>
            </a:r>
          </a:p>
          <a:p>
            <a:pPr marL="0" indent="0" eaLnBrk="1" fontAlgn="auto" hangingPunct="1">
              <a:spcAft>
                <a:spcPts val="0"/>
              </a:spcAft>
              <a:buFont typeface="Arial"/>
              <a:buNone/>
              <a:defRPr/>
            </a:pPr>
            <a:endParaRPr lang="en-US" sz="2400" dirty="0" smtClean="0">
              <a:ea typeface="+mn-ea"/>
              <a:cs typeface="Arial"/>
            </a:endParaRPr>
          </a:p>
          <a:p>
            <a:pPr marL="0" indent="0" eaLnBrk="1" fontAlgn="auto" hangingPunct="1">
              <a:spcAft>
                <a:spcPts val="0"/>
              </a:spcAft>
              <a:buFont typeface="Arial"/>
              <a:buNone/>
              <a:defRPr/>
            </a:pPr>
            <a:endParaRPr lang="en-US" sz="2400" dirty="0" smtClean="0">
              <a:solidFill>
                <a:srgbClr val="2CB1BD"/>
              </a:solidFill>
              <a:ea typeface="+mn-ea"/>
              <a:cs typeface="Arial"/>
            </a:endParaRPr>
          </a:p>
          <a:p>
            <a:pPr marL="0" indent="0" eaLnBrk="1" fontAlgn="auto" hangingPunct="1">
              <a:spcAft>
                <a:spcPts val="0"/>
              </a:spcAft>
              <a:buFont typeface="Arial"/>
              <a:buNone/>
              <a:defRPr/>
            </a:pPr>
            <a:endParaRPr lang="en-GB" sz="2400" dirty="0" smtClean="0">
              <a:solidFill>
                <a:srgbClr val="2CB1BD"/>
              </a:solidFill>
              <a:ea typeface="+mn-ea"/>
              <a:cs typeface="Arial"/>
            </a:endParaRPr>
          </a:p>
          <a:p>
            <a:pPr marL="0" indent="0" eaLnBrk="1" fontAlgn="auto" hangingPunct="1">
              <a:spcAft>
                <a:spcPts val="0"/>
              </a:spcAft>
              <a:buFont typeface="Arial"/>
              <a:buNone/>
              <a:defRPr/>
            </a:pPr>
            <a:endParaRPr lang="en-US" sz="2400" dirty="0" smtClean="0">
              <a:solidFill>
                <a:srgbClr val="2CB1BD"/>
              </a:solidFill>
              <a:ea typeface="+mn-ea"/>
              <a:cs typeface="Arial"/>
            </a:endParaRPr>
          </a:p>
          <a:p>
            <a:pPr marL="0" indent="0" eaLnBrk="1" fontAlgn="auto" hangingPunct="1">
              <a:spcAft>
                <a:spcPts val="0"/>
              </a:spcAft>
              <a:buFont typeface="Arial"/>
              <a:buNone/>
              <a:defRPr/>
            </a:pPr>
            <a:endParaRPr lang="en-US" sz="2400" dirty="0" smtClean="0">
              <a:solidFill>
                <a:srgbClr val="2CB1BD"/>
              </a:solidFill>
              <a:ea typeface="+mn-ea"/>
              <a:cs typeface="Arial"/>
            </a:endParaRPr>
          </a:p>
        </p:txBody>
      </p:sp>
    </p:spTree>
    <p:extLst>
      <p:ext uri="{BB962C8B-B14F-4D97-AF65-F5344CB8AC3E}">
        <p14:creationId xmlns:p14="http://schemas.microsoft.com/office/powerpoint/2010/main" val="41632615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67746"/>
          </a:xfrm>
        </p:spPr>
        <p:txBody>
          <a:bodyPr>
            <a:normAutofit fontScale="90000"/>
          </a:bodyPr>
          <a:lstStyle/>
          <a:p>
            <a:r>
              <a:rPr lang="en-US" sz="3600" b="1" dirty="0" smtClean="0">
                <a:solidFill>
                  <a:srgbClr val="7EBD35"/>
                </a:solidFill>
                <a:latin typeface="+mn-lt"/>
                <a:ea typeface="+mn-ea"/>
                <a:cs typeface="Arial"/>
              </a:rPr>
              <a:t>Management </a:t>
            </a:r>
            <a:endParaRPr lang="en-US" sz="3600" b="1" dirty="0">
              <a:solidFill>
                <a:srgbClr val="7EBD35"/>
              </a:solidFill>
              <a:latin typeface="+mn-lt"/>
              <a:ea typeface="+mn-ea"/>
              <a:cs typeface="Arial"/>
            </a:endParaRPr>
          </a:p>
        </p:txBody>
      </p:sp>
      <p:sp>
        <p:nvSpPr>
          <p:cNvPr id="3" name="Content Placeholder 2"/>
          <p:cNvSpPr>
            <a:spLocks noGrp="1"/>
          </p:cNvSpPr>
          <p:nvPr>
            <p:ph idx="1"/>
          </p:nvPr>
        </p:nvSpPr>
        <p:spPr>
          <a:xfrm>
            <a:off x="457200" y="823865"/>
            <a:ext cx="8229600" cy="4912678"/>
          </a:xfrm>
        </p:spPr>
        <p:txBody>
          <a:bodyPr>
            <a:normAutofit fontScale="92500" lnSpcReduction="20000"/>
          </a:bodyPr>
          <a:lstStyle/>
          <a:p>
            <a:pPr marL="0" indent="0">
              <a:buClr>
                <a:srgbClr val="8EC63F"/>
              </a:buClr>
              <a:buNone/>
            </a:pPr>
            <a:endParaRPr lang="en-GB" sz="1200" b="1" dirty="0" smtClean="0">
              <a:solidFill>
                <a:srgbClr val="7EBD35"/>
              </a:solidFill>
              <a:cs typeface="Arial"/>
            </a:endParaRPr>
          </a:p>
          <a:p>
            <a:pPr marL="0" indent="0">
              <a:buClr>
                <a:srgbClr val="8EC63F"/>
              </a:buClr>
              <a:buNone/>
            </a:pPr>
            <a:r>
              <a:rPr lang="en-GB" sz="2400" b="1" dirty="0" smtClean="0">
                <a:cs typeface="Arial"/>
              </a:rPr>
              <a:t>Staff training is only effective if supported and understood by direct line managers </a:t>
            </a:r>
          </a:p>
          <a:p>
            <a:pPr marL="0" indent="0">
              <a:buClr>
                <a:srgbClr val="8EC63F"/>
              </a:buClr>
              <a:buNone/>
            </a:pPr>
            <a:endParaRPr lang="en-GB" sz="2400" b="1" dirty="0" smtClean="0">
              <a:cs typeface="Arial"/>
            </a:endParaRPr>
          </a:p>
          <a:p>
            <a:pPr marL="228600" indent="-228600" defTabSz="914400">
              <a:lnSpc>
                <a:spcPct val="90000"/>
              </a:lnSpc>
              <a:spcBef>
                <a:spcPts val="1000"/>
              </a:spcBef>
              <a:buClr>
                <a:srgbClr val="7EBD35"/>
              </a:buClr>
              <a:buBlip>
                <a:blip r:embed="rId4"/>
              </a:buBlip>
              <a:defRPr/>
            </a:pPr>
            <a:r>
              <a:rPr lang="en-GB" sz="2400" dirty="0" smtClean="0">
                <a:cs typeface="Calibri" pitchFamily="34" charset="0"/>
              </a:rPr>
              <a:t>Offer the training to management </a:t>
            </a:r>
          </a:p>
          <a:p>
            <a:pPr marL="228600" indent="-228600" defTabSz="914400">
              <a:lnSpc>
                <a:spcPct val="90000"/>
              </a:lnSpc>
              <a:spcBef>
                <a:spcPts val="1000"/>
              </a:spcBef>
              <a:buClr>
                <a:srgbClr val="7EBD35"/>
              </a:buClr>
              <a:buBlip>
                <a:blip r:embed="rId4"/>
              </a:buBlip>
              <a:defRPr/>
            </a:pPr>
            <a:r>
              <a:rPr lang="en-GB" sz="2400" dirty="0" smtClean="0">
                <a:cs typeface="Calibri" pitchFamily="34" charset="0"/>
              </a:rPr>
              <a:t>Understand what the issues and blocks are </a:t>
            </a:r>
          </a:p>
          <a:p>
            <a:pPr marL="228600" indent="-228600" defTabSz="914400">
              <a:lnSpc>
                <a:spcPct val="90000"/>
              </a:lnSpc>
              <a:spcBef>
                <a:spcPts val="1000"/>
              </a:spcBef>
              <a:buClr>
                <a:srgbClr val="7EBD35"/>
              </a:buClr>
              <a:buBlip>
                <a:blip r:embed="rId4"/>
              </a:buBlip>
              <a:defRPr/>
            </a:pPr>
            <a:r>
              <a:rPr lang="en-GB" sz="2400" dirty="0" smtClean="0">
                <a:cs typeface="Calibri" pitchFamily="34" charset="0"/>
              </a:rPr>
              <a:t>Use trainers who have done the role themselves ensuring  credibility in the session</a:t>
            </a:r>
          </a:p>
          <a:p>
            <a:pPr marL="228600" indent="-228600" defTabSz="914400">
              <a:lnSpc>
                <a:spcPct val="90000"/>
              </a:lnSpc>
              <a:spcBef>
                <a:spcPts val="1000"/>
              </a:spcBef>
              <a:buClr>
                <a:srgbClr val="7EBD35"/>
              </a:buClr>
              <a:buBlip>
                <a:blip r:embed="rId4"/>
              </a:buBlip>
              <a:defRPr/>
            </a:pPr>
            <a:r>
              <a:rPr lang="en-GB" sz="2400" dirty="0" smtClean="0">
                <a:cs typeface="Calibri" pitchFamily="34" charset="0"/>
              </a:rPr>
              <a:t>Training that is fit for purpose </a:t>
            </a:r>
          </a:p>
          <a:p>
            <a:pPr marL="228600" indent="-228600" defTabSz="914400">
              <a:lnSpc>
                <a:spcPct val="90000"/>
              </a:lnSpc>
              <a:spcBef>
                <a:spcPts val="1000"/>
              </a:spcBef>
              <a:buClr>
                <a:srgbClr val="7EBD35"/>
              </a:buClr>
              <a:buBlip>
                <a:blip r:embed="rId4"/>
              </a:buBlip>
              <a:defRPr/>
            </a:pPr>
            <a:r>
              <a:rPr lang="en-GB" sz="2400" dirty="0" smtClean="0">
                <a:cs typeface="Calibri" pitchFamily="34" charset="0"/>
              </a:rPr>
              <a:t>Communicate well – purpose and rationale </a:t>
            </a:r>
          </a:p>
          <a:p>
            <a:pPr marL="228600" indent="-228600" defTabSz="914400">
              <a:lnSpc>
                <a:spcPct val="90000"/>
              </a:lnSpc>
              <a:spcBef>
                <a:spcPts val="1000"/>
              </a:spcBef>
              <a:buClr>
                <a:srgbClr val="7EBD35"/>
              </a:buClr>
              <a:buBlip>
                <a:blip r:embed="rId4"/>
              </a:buBlip>
              <a:defRPr/>
            </a:pPr>
            <a:r>
              <a:rPr lang="en-GB" sz="2400" dirty="0" smtClean="0">
                <a:cs typeface="Calibri" pitchFamily="34" charset="0"/>
              </a:rPr>
              <a:t>Plan your programme</a:t>
            </a:r>
          </a:p>
          <a:p>
            <a:pPr lvl="1" indent="-342900" defTabSz="914400">
              <a:lnSpc>
                <a:spcPct val="90000"/>
              </a:lnSpc>
              <a:spcBef>
                <a:spcPts val="1000"/>
              </a:spcBef>
              <a:buClr>
                <a:srgbClr val="7EBD35"/>
              </a:buClr>
              <a:buFont typeface="Arial" panose="020B0604020202020204" pitchFamily="34" charset="0"/>
              <a:buChar char="•"/>
              <a:defRPr/>
            </a:pPr>
            <a:r>
              <a:rPr lang="en-GB" sz="2000" dirty="0" smtClean="0">
                <a:cs typeface="Calibri" pitchFamily="34" charset="0"/>
              </a:rPr>
              <a:t>Consult the workforce </a:t>
            </a:r>
          </a:p>
          <a:p>
            <a:pPr lvl="1" indent="-342900" defTabSz="914400">
              <a:lnSpc>
                <a:spcPct val="90000"/>
              </a:lnSpc>
              <a:spcBef>
                <a:spcPts val="1000"/>
              </a:spcBef>
              <a:buClr>
                <a:srgbClr val="7EBD35"/>
              </a:buClr>
              <a:buFont typeface="Arial" panose="020B0604020202020204" pitchFamily="34" charset="0"/>
              <a:buChar char="•"/>
              <a:defRPr/>
            </a:pPr>
            <a:r>
              <a:rPr lang="en-GB" sz="2000" dirty="0" smtClean="0">
                <a:cs typeface="Calibri" pitchFamily="34" charset="0"/>
              </a:rPr>
              <a:t>Organise in advance</a:t>
            </a:r>
          </a:p>
          <a:p>
            <a:pPr lvl="1" indent="-342900" defTabSz="914400">
              <a:lnSpc>
                <a:spcPct val="90000"/>
              </a:lnSpc>
              <a:spcBef>
                <a:spcPts val="1000"/>
              </a:spcBef>
              <a:buClr>
                <a:srgbClr val="7EBD35"/>
              </a:buClr>
              <a:buFont typeface="Arial" panose="020B0604020202020204" pitchFamily="34" charset="0"/>
              <a:buChar char="•"/>
              <a:defRPr/>
            </a:pPr>
            <a:r>
              <a:rPr lang="en-GB" sz="2000" dirty="0" smtClean="0">
                <a:cs typeface="Calibri" pitchFamily="34" charset="0"/>
              </a:rPr>
              <a:t>Think about the training room</a:t>
            </a:r>
          </a:p>
          <a:p>
            <a:pPr lvl="1" indent="-342900" defTabSz="914400">
              <a:lnSpc>
                <a:spcPct val="90000"/>
              </a:lnSpc>
              <a:spcBef>
                <a:spcPts val="1000"/>
              </a:spcBef>
              <a:buClr>
                <a:srgbClr val="7EBD35"/>
              </a:buClr>
              <a:buFont typeface="Arial" panose="020B0604020202020204" pitchFamily="34" charset="0"/>
              <a:buChar char="•"/>
              <a:defRPr/>
            </a:pPr>
            <a:r>
              <a:rPr lang="en-GB" sz="2000" dirty="0" smtClean="0">
                <a:cs typeface="Calibri" pitchFamily="34" charset="0"/>
              </a:rPr>
              <a:t>Refreshments</a:t>
            </a:r>
          </a:p>
          <a:p>
            <a:pPr marL="228600" indent="-228600" defTabSz="914400">
              <a:lnSpc>
                <a:spcPct val="90000"/>
              </a:lnSpc>
              <a:spcBef>
                <a:spcPts val="1000"/>
              </a:spcBef>
              <a:buClr>
                <a:srgbClr val="7EBD35"/>
              </a:buClr>
              <a:buBlip>
                <a:blip r:embed="rId4"/>
              </a:buBlip>
              <a:defRPr/>
            </a:pPr>
            <a:endParaRPr lang="en-GB" sz="2400" dirty="0" smtClean="0">
              <a:solidFill>
                <a:srgbClr val="4D4247"/>
              </a:solidFill>
              <a:cs typeface="Calibri" pitchFamily="34" charset="0"/>
            </a:endParaRPr>
          </a:p>
          <a:p>
            <a:pPr marL="228600" indent="-228600" defTabSz="914400">
              <a:lnSpc>
                <a:spcPct val="90000"/>
              </a:lnSpc>
              <a:spcBef>
                <a:spcPts val="1000"/>
              </a:spcBef>
              <a:buClr>
                <a:srgbClr val="7EBD35"/>
              </a:buClr>
              <a:buBlip>
                <a:blip r:embed="rId4"/>
              </a:buBlip>
              <a:defRPr/>
            </a:pPr>
            <a:endParaRPr lang="en-GB" sz="2400" dirty="0" smtClean="0">
              <a:solidFill>
                <a:srgbClr val="4D4247"/>
              </a:solidFill>
              <a:cs typeface="Calibri" pitchFamily="34" charset="0"/>
            </a:endParaRPr>
          </a:p>
          <a:p>
            <a:pPr marL="228600" indent="-228600" defTabSz="914400">
              <a:lnSpc>
                <a:spcPct val="90000"/>
              </a:lnSpc>
              <a:spcBef>
                <a:spcPts val="1000"/>
              </a:spcBef>
              <a:buClr>
                <a:srgbClr val="7EBD35"/>
              </a:buClr>
              <a:buBlip>
                <a:blip r:embed="rId4"/>
              </a:buBlip>
              <a:defRPr/>
            </a:pPr>
            <a:endParaRPr lang="en-GB" sz="2400" dirty="0" smtClean="0">
              <a:solidFill>
                <a:srgbClr val="4D4247"/>
              </a:solidFill>
              <a:cs typeface="Calibri" pitchFamily="34" charset="0"/>
            </a:endParaRPr>
          </a:p>
          <a:p>
            <a:pPr marL="228600" indent="-228600" defTabSz="914400">
              <a:lnSpc>
                <a:spcPct val="90000"/>
              </a:lnSpc>
              <a:spcBef>
                <a:spcPts val="1000"/>
              </a:spcBef>
              <a:buClr>
                <a:srgbClr val="7EBD35"/>
              </a:buClr>
              <a:buBlip>
                <a:blip r:embed="rId4"/>
              </a:buBlip>
              <a:defRPr/>
            </a:pPr>
            <a:endParaRPr lang="en-GB" sz="2400" dirty="0" smtClean="0">
              <a:solidFill>
                <a:srgbClr val="4D4247"/>
              </a:solidFill>
              <a:cs typeface="Calibri" pitchFamily="34" charset="0"/>
            </a:endParaRPr>
          </a:p>
          <a:p>
            <a:pPr marL="0" indent="0" defTabSz="914400">
              <a:lnSpc>
                <a:spcPct val="90000"/>
              </a:lnSpc>
              <a:spcBef>
                <a:spcPts val="1000"/>
              </a:spcBef>
              <a:buClr>
                <a:srgbClr val="7EBD35"/>
              </a:buClr>
              <a:buNone/>
              <a:defRPr/>
            </a:pPr>
            <a:endParaRPr lang="en-GB" sz="2400" dirty="0">
              <a:solidFill>
                <a:srgbClr val="4D4247"/>
              </a:solidFill>
              <a:cs typeface="Calibri" pitchFamily="34" charset="0"/>
            </a:endParaRPr>
          </a:p>
          <a:p>
            <a:pPr marL="0" indent="0">
              <a:buClr>
                <a:srgbClr val="8EC63F"/>
              </a:buClr>
              <a:buNone/>
            </a:pPr>
            <a:endParaRPr lang="en-GB" sz="1800" dirty="0" smtClean="0">
              <a:solidFill>
                <a:srgbClr val="595959"/>
              </a:solidFill>
              <a:cs typeface="Arial"/>
            </a:endParaRPr>
          </a:p>
          <a:p>
            <a:pPr>
              <a:buClr>
                <a:srgbClr val="8EC63F"/>
              </a:buClr>
            </a:pPr>
            <a:endParaRPr lang="en-US" sz="2400" dirty="0" smtClean="0">
              <a:solidFill>
                <a:srgbClr val="2CB1BD"/>
              </a:solidFill>
              <a:cs typeface="Arial"/>
            </a:endParaRPr>
          </a:p>
        </p:txBody>
      </p:sp>
    </p:spTree>
    <p:extLst>
      <p:ext uri="{BB962C8B-B14F-4D97-AF65-F5344CB8AC3E}">
        <p14:creationId xmlns:p14="http://schemas.microsoft.com/office/powerpoint/2010/main" val="246606311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67746"/>
          </a:xfrm>
        </p:spPr>
        <p:txBody>
          <a:bodyPr>
            <a:normAutofit fontScale="90000"/>
          </a:bodyPr>
          <a:lstStyle/>
          <a:p>
            <a:r>
              <a:rPr lang="en-US" sz="3600" b="1" dirty="0" smtClean="0">
                <a:solidFill>
                  <a:srgbClr val="7EBD35"/>
                </a:solidFill>
                <a:latin typeface="+mn-lt"/>
                <a:ea typeface="+mn-ea"/>
                <a:cs typeface="Arial"/>
              </a:rPr>
              <a:t>Meeting learners needs</a:t>
            </a:r>
            <a:endParaRPr lang="en-US" sz="3600" b="1" dirty="0">
              <a:solidFill>
                <a:srgbClr val="7EBD35"/>
              </a:solidFill>
              <a:latin typeface="+mn-lt"/>
              <a:ea typeface="+mn-ea"/>
              <a:cs typeface="Arial"/>
            </a:endParaRPr>
          </a:p>
        </p:txBody>
      </p:sp>
      <p:sp>
        <p:nvSpPr>
          <p:cNvPr id="3" name="Content Placeholder 2"/>
          <p:cNvSpPr>
            <a:spLocks noGrp="1"/>
          </p:cNvSpPr>
          <p:nvPr>
            <p:ph idx="1"/>
          </p:nvPr>
        </p:nvSpPr>
        <p:spPr>
          <a:xfrm>
            <a:off x="457200" y="823865"/>
            <a:ext cx="8229600" cy="4912678"/>
          </a:xfrm>
        </p:spPr>
        <p:txBody>
          <a:bodyPr>
            <a:normAutofit/>
          </a:bodyPr>
          <a:lstStyle/>
          <a:p>
            <a:pPr marL="0" indent="0">
              <a:buClr>
                <a:srgbClr val="8EC63F"/>
              </a:buClr>
              <a:buNone/>
            </a:pPr>
            <a:endParaRPr lang="en-GB" sz="1200" b="1" dirty="0" smtClean="0">
              <a:solidFill>
                <a:srgbClr val="7EBD35"/>
              </a:solidFill>
              <a:cs typeface="Arial"/>
            </a:endParaRPr>
          </a:p>
          <a:p>
            <a:pPr marL="228600" indent="-228600" defTabSz="914400">
              <a:lnSpc>
                <a:spcPct val="90000"/>
              </a:lnSpc>
              <a:spcBef>
                <a:spcPts val="1000"/>
              </a:spcBef>
              <a:buClr>
                <a:srgbClr val="7EBD35"/>
              </a:buClr>
              <a:buBlip>
                <a:blip r:embed="rId4"/>
              </a:buBlip>
              <a:defRPr/>
            </a:pPr>
            <a:endParaRPr lang="en-GB" sz="2400" dirty="0">
              <a:solidFill>
                <a:srgbClr val="4D4247"/>
              </a:solidFill>
              <a:cs typeface="Calibri" pitchFamily="34" charset="0"/>
            </a:endParaRPr>
          </a:p>
          <a:p>
            <a:pPr marL="0" indent="0">
              <a:buClr>
                <a:srgbClr val="8EC63F"/>
              </a:buClr>
              <a:buNone/>
            </a:pPr>
            <a:endParaRPr lang="en-GB" sz="1800" dirty="0" smtClean="0">
              <a:solidFill>
                <a:srgbClr val="595959"/>
              </a:solidFill>
              <a:cs typeface="Arial"/>
            </a:endParaRPr>
          </a:p>
          <a:p>
            <a:pPr>
              <a:buClr>
                <a:srgbClr val="8EC63F"/>
              </a:buClr>
            </a:pPr>
            <a:endParaRPr lang="en-US" sz="2400" dirty="0" smtClean="0">
              <a:solidFill>
                <a:srgbClr val="2CB1BD"/>
              </a:solidFill>
              <a:cs typeface="Arial"/>
            </a:endParaRPr>
          </a:p>
          <a:p>
            <a:pPr>
              <a:buClr>
                <a:srgbClr val="8EC63F"/>
              </a:buClr>
            </a:pPr>
            <a:endParaRPr lang="en-US" sz="2400" dirty="0" smtClean="0">
              <a:solidFill>
                <a:srgbClr val="2CB1BD"/>
              </a:solidFill>
              <a:cs typeface="Arial"/>
            </a:endParaRPr>
          </a:p>
        </p:txBody>
      </p:sp>
      <p:sp>
        <p:nvSpPr>
          <p:cNvPr id="4" name="Rectangle 3"/>
          <p:cNvSpPr/>
          <p:nvPr/>
        </p:nvSpPr>
        <p:spPr>
          <a:xfrm>
            <a:off x="457200" y="1215025"/>
            <a:ext cx="8229600" cy="4423775"/>
          </a:xfrm>
          <a:prstGeom prst="rect">
            <a:avLst/>
          </a:prstGeom>
        </p:spPr>
        <p:txBody>
          <a:bodyPr wrap="square">
            <a:spAutoFit/>
          </a:bodyPr>
          <a:lstStyle/>
          <a:p>
            <a:pPr defTabSz="914400">
              <a:lnSpc>
                <a:spcPct val="90000"/>
              </a:lnSpc>
              <a:spcBef>
                <a:spcPts val="1000"/>
              </a:spcBef>
              <a:buClr>
                <a:srgbClr val="7EBD35"/>
              </a:buClr>
              <a:defRPr/>
            </a:pPr>
            <a:r>
              <a:rPr lang="en-GB" altLang="ja-JP" sz="2400" dirty="0" smtClean="0">
                <a:cs typeface="Calibri" pitchFamily="34" charset="0"/>
              </a:rPr>
              <a:t>Consider the range </a:t>
            </a:r>
            <a:r>
              <a:rPr lang="en-GB" altLang="ja-JP" sz="2400" dirty="0">
                <a:cs typeface="Calibri" pitchFamily="34" charset="0"/>
              </a:rPr>
              <a:t>of learning styles from its attendees.</a:t>
            </a:r>
          </a:p>
          <a:p>
            <a:pPr defTabSz="914400">
              <a:lnSpc>
                <a:spcPct val="90000"/>
              </a:lnSpc>
              <a:spcBef>
                <a:spcPts val="1000"/>
              </a:spcBef>
              <a:buClr>
                <a:srgbClr val="7EBD35"/>
              </a:buClr>
              <a:defRPr/>
            </a:pPr>
            <a:r>
              <a:rPr lang="en-GB" altLang="ja-JP" sz="2400" dirty="0">
                <a:cs typeface="Calibri" pitchFamily="34" charset="0"/>
              </a:rPr>
              <a:t>It is important that the delivery meets all of the learning styles so </a:t>
            </a:r>
            <a:r>
              <a:rPr lang="en-GB" altLang="ja-JP" sz="2400" dirty="0" smtClean="0">
                <a:cs typeface="Calibri" pitchFamily="34" charset="0"/>
              </a:rPr>
              <a:t>include:</a:t>
            </a:r>
            <a:endParaRPr lang="en-GB" altLang="ja-JP" sz="2400" dirty="0">
              <a:cs typeface="Calibri" pitchFamily="34" charset="0"/>
            </a:endParaRPr>
          </a:p>
          <a:p>
            <a:pPr marL="685800" lvl="1" indent="-228600" defTabSz="914400">
              <a:lnSpc>
                <a:spcPct val="90000"/>
              </a:lnSpc>
              <a:spcBef>
                <a:spcPts val="1000"/>
              </a:spcBef>
              <a:buClr>
                <a:srgbClr val="7EBD35"/>
              </a:buClr>
              <a:buFontTx/>
              <a:buBlip>
                <a:blip r:embed="rId4"/>
              </a:buBlip>
              <a:defRPr/>
            </a:pPr>
            <a:r>
              <a:rPr lang="en-GB" altLang="ja-JP" sz="2000" dirty="0">
                <a:cs typeface="Calibri" pitchFamily="34" charset="0"/>
              </a:rPr>
              <a:t>Presentations</a:t>
            </a:r>
          </a:p>
          <a:p>
            <a:pPr marL="685800" lvl="1" indent="-228600" defTabSz="914400">
              <a:lnSpc>
                <a:spcPct val="90000"/>
              </a:lnSpc>
              <a:spcBef>
                <a:spcPts val="1000"/>
              </a:spcBef>
              <a:buClr>
                <a:srgbClr val="7EBD35"/>
              </a:buClr>
              <a:buFontTx/>
              <a:buBlip>
                <a:blip r:embed="rId4"/>
              </a:buBlip>
              <a:defRPr/>
            </a:pPr>
            <a:r>
              <a:rPr lang="en-GB" altLang="ja-JP" sz="2000" dirty="0">
                <a:cs typeface="Calibri" pitchFamily="34" charset="0"/>
              </a:rPr>
              <a:t>Group </a:t>
            </a:r>
            <a:r>
              <a:rPr lang="en-GB" altLang="ja-JP" sz="2000" dirty="0" smtClean="0">
                <a:cs typeface="Calibri" pitchFamily="34" charset="0"/>
              </a:rPr>
              <a:t>discussions</a:t>
            </a:r>
          </a:p>
          <a:p>
            <a:pPr marL="685800" lvl="1" indent="-228600" defTabSz="914400">
              <a:lnSpc>
                <a:spcPct val="90000"/>
              </a:lnSpc>
              <a:spcBef>
                <a:spcPts val="1000"/>
              </a:spcBef>
              <a:buClr>
                <a:srgbClr val="7EBD35"/>
              </a:buClr>
              <a:buFontTx/>
              <a:buBlip>
                <a:blip r:embed="rId4"/>
              </a:buBlip>
              <a:defRPr/>
            </a:pPr>
            <a:r>
              <a:rPr lang="en-GB" altLang="ja-JP" sz="2000" dirty="0" smtClean="0">
                <a:cs typeface="Calibri" pitchFamily="34" charset="0"/>
              </a:rPr>
              <a:t>Small paired discussion</a:t>
            </a:r>
            <a:endParaRPr lang="en-GB" altLang="ja-JP" sz="2000" dirty="0">
              <a:cs typeface="Calibri" pitchFamily="34" charset="0"/>
            </a:endParaRPr>
          </a:p>
          <a:p>
            <a:pPr marL="685800" lvl="1" indent="-228600" defTabSz="914400">
              <a:lnSpc>
                <a:spcPct val="90000"/>
              </a:lnSpc>
              <a:spcBef>
                <a:spcPts val="1000"/>
              </a:spcBef>
              <a:buClr>
                <a:srgbClr val="7EBD35"/>
              </a:buClr>
              <a:buFontTx/>
              <a:buBlip>
                <a:blip r:embed="rId4"/>
              </a:buBlip>
              <a:defRPr/>
            </a:pPr>
            <a:r>
              <a:rPr lang="en-GB" altLang="ja-JP" sz="2000" dirty="0">
                <a:cs typeface="Calibri" pitchFamily="34" charset="0"/>
              </a:rPr>
              <a:t>Role play</a:t>
            </a:r>
          </a:p>
          <a:p>
            <a:pPr marL="685800" lvl="1" indent="-228600" defTabSz="914400">
              <a:lnSpc>
                <a:spcPct val="90000"/>
              </a:lnSpc>
              <a:spcBef>
                <a:spcPts val="1000"/>
              </a:spcBef>
              <a:buClr>
                <a:srgbClr val="7EBD35"/>
              </a:buClr>
              <a:buFontTx/>
              <a:buBlip>
                <a:blip r:embed="rId4"/>
              </a:buBlip>
              <a:defRPr/>
            </a:pPr>
            <a:r>
              <a:rPr lang="en-GB" altLang="ja-JP" sz="2000" dirty="0">
                <a:cs typeface="Calibri" pitchFamily="34" charset="0"/>
              </a:rPr>
              <a:t>Visual interaction</a:t>
            </a:r>
          </a:p>
          <a:p>
            <a:pPr marL="685800" lvl="1" indent="-228600" defTabSz="914400">
              <a:lnSpc>
                <a:spcPct val="90000"/>
              </a:lnSpc>
              <a:spcBef>
                <a:spcPts val="1000"/>
              </a:spcBef>
              <a:buClr>
                <a:srgbClr val="7EBD35"/>
              </a:buClr>
              <a:buFontTx/>
              <a:buBlip>
                <a:blip r:embed="rId4"/>
              </a:buBlip>
              <a:defRPr/>
            </a:pPr>
            <a:r>
              <a:rPr lang="en-GB" altLang="ja-JP" sz="2000" dirty="0">
                <a:cs typeface="Calibri" pitchFamily="34" charset="0"/>
              </a:rPr>
              <a:t>Challenge </a:t>
            </a:r>
            <a:r>
              <a:rPr lang="en-GB" altLang="ja-JP" sz="2000" dirty="0" smtClean="0">
                <a:cs typeface="Calibri" pitchFamily="34" charset="0"/>
              </a:rPr>
              <a:t>and solution finding </a:t>
            </a:r>
            <a:endParaRPr lang="en-GB" altLang="ja-JP" sz="2000" dirty="0">
              <a:cs typeface="Calibri" pitchFamily="34" charset="0"/>
            </a:endParaRPr>
          </a:p>
          <a:p>
            <a:pPr marL="685800" lvl="1" indent="-228600" defTabSz="914400">
              <a:lnSpc>
                <a:spcPct val="90000"/>
              </a:lnSpc>
              <a:spcBef>
                <a:spcPts val="1000"/>
              </a:spcBef>
              <a:buClr>
                <a:srgbClr val="7EBD35"/>
              </a:buClr>
              <a:buFontTx/>
              <a:buBlip>
                <a:blip r:embed="rId4"/>
              </a:buBlip>
              <a:defRPr/>
            </a:pPr>
            <a:r>
              <a:rPr lang="en-GB" altLang="ja-JP" sz="2000" dirty="0" smtClean="0">
                <a:cs typeface="Calibri" pitchFamily="34" charset="0"/>
              </a:rPr>
              <a:t>Take </a:t>
            </a:r>
            <a:r>
              <a:rPr lang="en-GB" altLang="ja-JP" sz="2000" dirty="0">
                <a:cs typeface="Calibri" pitchFamily="34" charset="0"/>
              </a:rPr>
              <a:t>away learning </a:t>
            </a:r>
          </a:p>
          <a:p>
            <a:pPr>
              <a:spcBef>
                <a:spcPct val="0"/>
              </a:spcBef>
              <a:buClr>
                <a:srgbClr val="215968"/>
              </a:buClr>
            </a:pPr>
            <a:endParaRPr lang="en-GB" altLang="ja-JP" sz="2400" dirty="0">
              <a:solidFill>
                <a:prstClr val="black"/>
              </a:solidFill>
              <a:cs typeface="Arial" charset="0"/>
            </a:endParaRPr>
          </a:p>
        </p:txBody>
      </p:sp>
    </p:spTree>
    <p:extLst>
      <p:ext uri="{BB962C8B-B14F-4D97-AF65-F5344CB8AC3E}">
        <p14:creationId xmlns:p14="http://schemas.microsoft.com/office/powerpoint/2010/main" val="9897890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70658" name="Title 1"/>
          <p:cNvSpPr>
            <a:spLocks noGrp="1"/>
          </p:cNvSpPr>
          <p:nvPr>
            <p:ph type="title"/>
          </p:nvPr>
        </p:nvSpPr>
        <p:spPr>
          <a:xfrm>
            <a:off x="395288" y="188913"/>
            <a:ext cx="8229600" cy="613192"/>
          </a:xfrm>
        </p:spPr>
        <p:txBody>
          <a:bodyPr/>
          <a:lstStyle/>
          <a:p>
            <a:r>
              <a:rPr lang="en-GB" sz="3200" b="1" dirty="0">
                <a:solidFill>
                  <a:srgbClr val="92D050"/>
                </a:solidFill>
                <a:latin typeface="Calibri" charset="0"/>
                <a:ea typeface="MS PGothic" charset="0"/>
              </a:rPr>
              <a:t>Experience and knowledge …</a:t>
            </a:r>
            <a:endParaRPr lang="en-GB" sz="3600" dirty="0">
              <a:solidFill>
                <a:srgbClr val="92D050"/>
              </a:solidFill>
              <a:latin typeface="Calibri" charset="0"/>
              <a:ea typeface="MS PGothic" charset="0"/>
            </a:endParaRPr>
          </a:p>
        </p:txBody>
      </p:sp>
      <p:sp>
        <p:nvSpPr>
          <p:cNvPr id="58371" name="Content Placeholder 2"/>
          <p:cNvSpPr>
            <a:spLocks noGrp="1"/>
          </p:cNvSpPr>
          <p:nvPr>
            <p:ph idx="1"/>
          </p:nvPr>
        </p:nvSpPr>
        <p:spPr>
          <a:xfrm>
            <a:off x="395288" y="1052513"/>
            <a:ext cx="8229600" cy="4392612"/>
          </a:xfrm>
        </p:spPr>
        <p:txBody>
          <a:bodyPr/>
          <a:lstStyle/>
          <a:p>
            <a:pPr>
              <a:buClr>
                <a:srgbClr val="92D050"/>
              </a:buClr>
              <a:buFont typeface="Arial" charset="0"/>
              <a:buBlip>
                <a:blip r:embed="rId5"/>
              </a:buBlip>
              <a:defRPr/>
            </a:pPr>
            <a:r>
              <a:rPr lang="en-GB" sz="2400" dirty="0" smtClean="0">
                <a:latin typeface="Calibri" charset="0"/>
                <a:ea typeface="MS PGothic" charset="0"/>
              </a:rPr>
              <a:t>Implementation and support of 371 Intensive Family Support Services</a:t>
            </a:r>
          </a:p>
          <a:p>
            <a:pPr>
              <a:buClr>
                <a:srgbClr val="92D050"/>
              </a:buClr>
              <a:buFont typeface="Arial" charset="0"/>
              <a:buBlip>
                <a:blip r:embed="rId5"/>
              </a:buBlip>
              <a:defRPr/>
            </a:pPr>
            <a:r>
              <a:rPr lang="en-GB" sz="2400" dirty="0" smtClean="0">
                <a:latin typeface="Calibri" charset="0"/>
                <a:ea typeface="MS PGothic" charset="0"/>
              </a:rPr>
              <a:t>Think Family reforms </a:t>
            </a:r>
          </a:p>
          <a:p>
            <a:pPr>
              <a:buClr>
                <a:srgbClr val="92D050"/>
              </a:buClr>
              <a:buBlip>
                <a:blip r:embed="rId5"/>
              </a:buBlip>
              <a:defRPr/>
            </a:pPr>
            <a:r>
              <a:rPr lang="en-GB" sz="2400" dirty="0">
                <a:latin typeface="Calibri" charset="0"/>
                <a:ea typeface="MS PGothic" charset="0"/>
              </a:rPr>
              <a:t>Training 6,500 front line practitioners and managers in skills based and accredited learning.  </a:t>
            </a:r>
          </a:p>
          <a:p>
            <a:pPr>
              <a:buClr>
                <a:srgbClr val="92D050"/>
              </a:buClr>
              <a:buBlip>
                <a:blip r:embed="rId5"/>
              </a:buBlip>
              <a:defRPr/>
            </a:pPr>
            <a:r>
              <a:rPr lang="en-GB" sz="2400" dirty="0">
                <a:latin typeface="Calibri" charset="0"/>
                <a:ea typeface="MS PGothic" charset="0"/>
              </a:rPr>
              <a:t>Evaluating projects and services.</a:t>
            </a:r>
          </a:p>
          <a:p>
            <a:pPr>
              <a:buClr>
                <a:srgbClr val="92D050"/>
              </a:buClr>
              <a:buBlip>
                <a:blip r:embed="rId5"/>
              </a:buBlip>
              <a:defRPr/>
            </a:pPr>
            <a:r>
              <a:rPr lang="en-GB" sz="2400" dirty="0">
                <a:latin typeface="Calibri" charset="0"/>
                <a:ea typeface="MS PGothic" charset="0"/>
              </a:rPr>
              <a:t>Service redesign in Early Help and Troubled Families.</a:t>
            </a:r>
          </a:p>
          <a:p>
            <a:pPr>
              <a:buClr>
                <a:srgbClr val="92D050"/>
              </a:buClr>
              <a:buBlip>
                <a:blip r:embed="rId5"/>
              </a:buBlip>
              <a:defRPr/>
            </a:pPr>
            <a:r>
              <a:rPr lang="en-GB" sz="2400" dirty="0">
                <a:latin typeface="Calibri" charset="0"/>
                <a:ea typeface="MS PGothic" charset="0"/>
              </a:rPr>
              <a:t>Creating innovative products including eLearning and the children’s’ school vulnerability audit </a:t>
            </a:r>
            <a:r>
              <a:rPr lang="en-GB" sz="2400" dirty="0" smtClean="0">
                <a:latin typeface="Calibri" charset="0"/>
                <a:ea typeface="MS PGothic" charset="0"/>
              </a:rPr>
              <a:t>tool, new Level 4 course</a:t>
            </a:r>
            <a:endParaRPr lang="en-GB" sz="2400" dirty="0">
              <a:latin typeface="Calibri" charset="0"/>
              <a:ea typeface="MS PGothic" charset="0"/>
            </a:endParaRPr>
          </a:p>
          <a:p>
            <a:pPr>
              <a:buClr>
                <a:srgbClr val="92D050"/>
              </a:buClr>
              <a:buBlip>
                <a:blip r:embed="rId5"/>
              </a:buBlip>
              <a:defRPr/>
            </a:pPr>
            <a:r>
              <a:rPr lang="en-GB" sz="2400" dirty="0">
                <a:latin typeface="Calibri" charset="0"/>
                <a:ea typeface="MS PGothic" charset="0"/>
              </a:rPr>
              <a:t>Supporting leadership and management roles- training and team building</a:t>
            </a:r>
            <a:r>
              <a:rPr lang="en-GB" sz="2400" dirty="0" smtClean="0">
                <a:latin typeface="Calibri" charset="0"/>
                <a:ea typeface="MS PGothic" charset="0"/>
              </a:rPr>
              <a:t>.</a:t>
            </a:r>
            <a:endParaRPr lang="en-GB" sz="2400" dirty="0">
              <a:latin typeface="Calibri" charset="0"/>
              <a:ea typeface="MS PGothic" charset="0"/>
            </a:endParaRPr>
          </a:p>
        </p:txBody>
      </p:sp>
    </p:spTree>
    <p:extLst>
      <p:ext uri="{BB962C8B-B14F-4D97-AF65-F5344CB8AC3E}">
        <p14:creationId xmlns:p14="http://schemas.microsoft.com/office/powerpoint/2010/main" val="297042996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67746"/>
          </a:xfrm>
        </p:spPr>
        <p:txBody>
          <a:bodyPr>
            <a:normAutofit fontScale="90000"/>
          </a:bodyPr>
          <a:lstStyle/>
          <a:p>
            <a:r>
              <a:rPr lang="en-US" sz="3600" b="1" dirty="0" smtClean="0">
                <a:solidFill>
                  <a:srgbClr val="7EBD35"/>
                </a:solidFill>
                <a:latin typeface="+mn-lt"/>
                <a:ea typeface="+mn-ea"/>
                <a:cs typeface="Arial"/>
              </a:rPr>
              <a:t>Meeting the organisations needs </a:t>
            </a:r>
            <a:endParaRPr lang="en-US" sz="3600" b="1" dirty="0">
              <a:solidFill>
                <a:srgbClr val="7EBD35"/>
              </a:solidFill>
              <a:latin typeface="+mn-lt"/>
              <a:ea typeface="+mn-ea"/>
              <a:cs typeface="Arial"/>
            </a:endParaRPr>
          </a:p>
        </p:txBody>
      </p:sp>
      <p:sp>
        <p:nvSpPr>
          <p:cNvPr id="3" name="Content Placeholder 2"/>
          <p:cNvSpPr>
            <a:spLocks noGrp="1"/>
          </p:cNvSpPr>
          <p:nvPr>
            <p:ph idx="1"/>
          </p:nvPr>
        </p:nvSpPr>
        <p:spPr>
          <a:xfrm>
            <a:off x="457200" y="823865"/>
            <a:ext cx="8229600" cy="4912678"/>
          </a:xfrm>
        </p:spPr>
        <p:txBody>
          <a:bodyPr>
            <a:normAutofit/>
          </a:bodyPr>
          <a:lstStyle/>
          <a:p>
            <a:pPr marL="0" indent="0">
              <a:buClr>
                <a:srgbClr val="8EC63F"/>
              </a:buClr>
              <a:buNone/>
            </a:pPr>
            <a:endParaRPr lang="en-GB" sz="1200" b="1" dirty="0" smtClean="0">
              <a:solidFill>
                <a:srgbClr val="7EBD35"/>
              </a:solidFill>
              <a:cs typeface="Arial"/>
            </a:endParaRPr>
          </a:p>
          <a:p>
            <a:pPr marL="228600" indent="-228600" defTabSz="914400">
              <a:lnSpc>
                <a:spcPct val="90000"/>
              </a:lnSpc>
              <a:spcBef>
                <a:spcPts val="1000"/>
              </a:spcBef>
              <a:buClr>
                <a:srgbClr val="7EBD35"/>
              </a:buClr>
              <a:buBlip>
                <a:blip r:embed="rId4"/>
              </a:buBlip>
              <a:defRPr/>
            </a:pPr>
            <a:endParaRPr lang="en-GB" sz="2400" dirty="0">
              <a:solidFill>
                <a:srgbClr val="4D4247"/>
              </a:solidFill>
              <a:cs typeface="Calibri" pitchFamily="34" charset="0"/>
            </a:endParaRPr>
          </a:p>
          <a:p>
            <a:pPr marL="0" indent="0">
              <a:buClr>
                <a:srgbClr val="8EC63F"/>
              </a:buClr>
              <a:buNone/>
            </a:pPr>
            <a:endParaRPr lang="en-GB" sz="1800" dirty="0" smtClean="0">
              <a:solidFill>
                <a:srgbClr val="595959"/>
              </a:solidFill>
              <a:cs typeface="Arial"/>
            </a:endParaRPr>
          </a:p>
          <a:p>
            <a:pPr>
              <a:buClr>
                <a:srgbClr val="8EC63F"/>
              </a:buClr>
            </a:pPr>
            <a:endParaRPr lang="en-US" sz="2400" dirty="0" smtClean="0">
              <a:solidFill>
                <a:srgbClr val="2CB1BD"/>
              </a:solidFill>
              <a:cs typeface="Arial"/>
            </a:endParaRPr>
          </a:p>
          <a:p>
            <a:pPr marL="0" indent="0">
              <a:buClr>
                <a:srgbClr val="8EC63F"/>
              </a:buClr>
              <a:buNone/>
            </a:pPr>
            <a:endParaRPr lang="en-US" sz="2400" dirty="0" smtClean="0">
              <a:solidFill>
                <a:srgbClr val="2CB1BD"/>
              </a:solidFill>
              <a:cs typeface="Arial"/>
            </a:endParaRPr>
          </a:p>
        </p:txBody>
      </p:sp>
      <p:sp>
        <p:nvSpPr>
          <p:cNvPr id="4" name="Rectangle 3"/>
          <p:cNvSpPr/>
          <p:nvPr/>
        </p:nvSpPr>
        <p:spPr>
          <a:xfrm>
            <a:off x="457200" y="1215025"/>
            <a:ext cx="8229600" cy="3520964"/>
          </a:xfrm>
          <a:prstGeom prst="rect">
            <a:avLst/>
          </a:prstGeom>
        </p:spPr>
        <p:txBody>
          <a:bodyPr wrap="square">
            <a:spAutoFit/>
          </a:bodyPr>
          <a:lstStyle/>
          <a:p>
            <a:pPr marL="228600" indent="-228600" defTabSz="914400">
              <a:lnSpc>
                <a:spcPct val="90000"/>
              </a:lnSpc>
              <a:spcBef>
                <a:spcPts val="1000"/>
              </a:spcBef>
              <a:buClr>
                <a:srgbClr val="7EBD35"/>
              </a:buClr>
              <a:buFontTx/>
              <a:buBlip>
                <a:blip r:embed="rId4"/>
              </a:buBlip>
              <a:defRPr/>
            </a:pPr>
            <a:endParaRPr lang="en-GB" altLang="ja-JP" sz="2400" dirty="0" smtClean="0">
              <a:solidFill>
                <a:srgbClr val="4D4247"/>
              </a:solidFill>
              <a:cs typeface="Calibri" pitchFamily="34" charset="0"/>
            </a:endParaRPr>
          </a:p>
          <a:p>
            <a:pPr marL="228600" indent="-228600" defTabSz="914400">
              <a:lnSpc>
                <a:spcPct val="90000"/>
              </a:lnSpc>
              <a:spcBef>
                <a:spcPts val="1000"/>
              </a:spcBef>
              <a:buClr>
                <a:srgbClr val="7EBD35"/>
              </a:buClr>
              <a:buFontTx/>
              <a:buBlip>
                <a:blip r:embed="rId4"/>
              </a:buBlip>
              <a:defRPr/>
            </a:pPr>
            <a:r>
              <a:rPr lang="en-GB" altLang="ja-JP" sz="2400" dirty="0" smtClean="0">
                <a:cs typeface="Calibri" pitchFamily="34" charset="0"/>
              </a:rPr>
              <a:t>Reenergising is as important as the content </a:t>
            </a:r>
            <a:endParaRPr lang="en-GB" altLang="ja-JP" sz="2400" dirty="0">
              <a:cs typeface="Calibri" pitchFamily="34" charset="0"/>
            </a:endParaRPr>
          </a:p>
          <a:p>
            <a:pPr marL="228600" indent="-228600" defTabSz="914400">
              <a:lnSpc>
                <a:spcPct val="90000"/>
              </a:lnSpc>
              <a:spcBef>
                <a:spcPts val="1000"/>
              </a:spcBef>
              <a:buClr>
                <a:srgbClr val="7EBD35"/>
              </a:buClr>
              <a:buFontTx/>
              <a:buBlip>
                <a:blip r:embed="rId4"/>
              </a:buBlip>
              <a:defRPr/>
            </a:pPr>
            <a:r>
              <a:rPr lang="en-GB" altLang="ja-JP" sz="2400" dirty="0" smtClean="0">
                <a:cs typeface="Calibri" pitchFamily="34" charset="0"/>
              </a:rPr>
              <a:t>Use evaluation data – feedback and learn </a:t>
            </a:r>
            <a:endParaRPr lang="en-GB" altLang="ja-JP" sz="2400" dirty="0">
              <a:cs typeface="Calibri" pitchFamily="34" charset="0"/>
            </a:endParaRPr>
          </a:p>
          <a:p>
            <a:pPr marL="228600" indent="-228600" defTabSz="914400">
              <a:lnSpc>
                <a:spcPct val="90000"/>
              </a:lnSpc>
              <a:spcBef>
                <a:spcPts val="1000"/>
              </a:spcBef>
              <a:buClr>
                <a:srgbClr val="7EBD35"/>
              </a:buClr>
              <a:buFontTx/>
              <a:buBlip>
                <a:blip r:embed="rId4"/>
              </a:buBlip>
              <a:defRPr/>
            </a:pPr>
            <a:r>
              <a:rPr lang="en-GB" altLang="ja-JP" sz="2400" dirty="0">
                <a:cs typeface="Calibri" pitchFamily="34" charset="0"/>
              </a:rPr>
              <a:t>Seeing and feeling in the room</a:t>
            </a:r>
          </a:p>
          <a:p>
            <a:pPr marL="228600" indent="-228600" defTabSz="914400">
              <a:lnSpc>
                <a:spcPct val="90000"/>
              </a:lnSpc>
              <a:spcBef>
                <a:spcPts val="1000"/>
              </a:spcBef>
              <a:buClr>
                <a:srgbClr val="7EBD35"/>
              </a:buClr>
              <a:buFontTx/>
              <a:buBlip>
                <a:blip r:embed="rId4"/>
              </a:buBlip>
              <a:defRPr/>
            </a:pPr>
            <a:r>
              <a:rPr lang="en-GB" altLang="ja-JP" sz="2400" dirty="0" smtClean="0">
                <a:cs typeface="Calibri" pitchFamily="34" charset="0"/>
              </a:rPr>
              <a:t>Concerns raised with managers</a:t>
            </a:r>
            <a:endParaRPr lang="en-GB" altLang="ja-JP" sz="2400" dirty="0">
              <a:cs typeface="Calibri" pitchFamily="34" charset="0"/>
            </a:endParaRPr>
          </a:p>
          <a:p>
            <a:pPr marL="228600" indent="-228600" defTabSz="914400">
              <a:lnSpc>
                <a:spcPct val="90000"/>
              </a:lnSpc>
              <a:spcBef>
                <a:spcPts val="1000"/>
              </a:spcBef>
              <a:buClr>
                <a:srgbClr val="7EBD35"/>
              </a:buClr>
              <a:buFontTx/>
              <a:buBlip>
                <a:blip r:embed="rId4"/>
              </a:buBlip>
              <a:defRPr/>
            </a:pPr>
            <a:r>
              <a:rPr lang="en-GB" altLang="ja-JP" sz="2400" dirty="0">
                <a:cs typeface="Calibri" pitchFamily="34" charset="0"/>
              </a:rPr>
              <a:t>Blocks in practice, systems and </a:t>
            </a:r>
            <a:r>
              <a:rPr lang="en-GB" altLang="ja-JP" sz="2400" dirty="0" smtClean="0">
                <a:cs typeface="Calibri" pitchFamily="34" charset="0"/>
              </a:rPr>
              <a:t>processes identified</a:t>
            </a:r>
          </a:p>
          <a:p>
            <a:pPr marL="228600" indent="-228600" defTabSz="914400">
              <a:lnSpc>
                <a:spcPct val="90000"/>
              </a:lnSpc>
              <a:spcBef>
                <a:spcPts val="1000"/>
              </a:spcBef>
              <a:buClr>
                <a:srgbClr val="7EBD35"/>
              </a:buClr>
              <a:buFontTx/>
              <a:buBlip>
                <a:blip r:embed="rId4"/>
              </a:buBlip>
              <a:defRPr/>
            </a:pPr>
            <a:r>
              <a:rPr lang="en-GB" altLang="ja-JP" sz="2400" dirty="0" smtClean="0">
                <a:cs typeface="Calibri" pitchFamily="34" charset="0"/>
              </a:rPr>
              <a:t>Support </a:t>
            </a:r>
            <a:r>
              <a:rPr lang="en-GB" altLang="ja-JP" sz="2400" dirty="0">
                <a:cs typeface="Calibri" pitchFamily="34" charset="0"/>
              </a:rPr>
              <a:t>workers to take ownership and </a:t>
            </a:r>
            <a:r>
              <a:rPr lang="en-GB" altLang="ja-JP" sz="2400" dirty="0" smtClean="0">
                <a:cs typeface="Calibri" pitchFamily="34" charset="0"/>
              </a:rPr>
              <a:t>responsibility – themselves and </a:t>
            </a:r>
            <a:r>
              <a:rPr lang="en-GB" altLang="ja-JP" sz="2400" dirty="0">
                <a:cs typeface="Calibri" pitchFamily="34" charset="0"/>
              </a:rPr>
              <a:t>the organisation</a:t>
            </a:r>
          </a:p>
        </p:txBody>
      </p:sp>
    </p:spTree>
    <p:extLst>
      <p:ext uri="{BB962C8B-B14F-4D97-AF65-F5344CB8AC3E}">
        <p14:creationId xmlns:p14="http://schemas.microsoft.com/office/powerpoint/2010/main" val="363675123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4294967295"/>
          </p:nvPr>
        </p:nvSpPr>
        <p:spPr>
          <a:xfrm>
            <a:off x="0" y="1600200"/>
            <a:ext cx="4038600" cy="4525963"/>
          </a:xfrm>
        </p:spPr>
        <p:txBody>
          <a:bodyPr>
            <a:normAutofit/>
          </a:bodyPr>
          <a:lstStyle/>
          <a:p>
            <a:pPr marL="457200" indent="-457200">
              <a:buClr>
                <a:srgbClr val="8EC63F"/>
              </a:buClr>
              <a:buFont typeface="+mj-lt"/>
              <a:buAutoNum type="arabicPeriod"/>
            </a:pPr>
            <a:endParaRPr lang="en-GB" sz="2400" b="1" dirty="0">
              <a:solidFill>
                <a:srgbClr val="595959"/>
              </a:solidFill>
              <a:cs typeface="Arial"/>
            </a:endParaRPr>
          </a:p>
          <a:p>
            <a:pPr marL="0" indent="0">
              <a:buNone/>
            </a:pPr>
            <a:endParaRPr lang="en-US" sz="2400" dirty="0" smtClean="0">
              <a:solidFill>
                <a:srgbClr val="2CB1BD"/>
              </a:solidFill>
              <a:cs typeface="Arial"/>
            </a:endParaRPr>
          </a:p>
          <a:p>
            <a:pPr marL="0" indent="0">
              <a:buNone/>
            </a:pPr>
            <a:endParaRPr lang="en-GB" sz="2400" dirty="0" smtClean="0">
              <a:solidFill>
                <a:srgbClr val="2CB1BD"/>
              </a:solidFill>
              <a:cs typeface="Arial"/>
            </a:endParaRPr>
          </a:p>
          <a:p>
            <a:pPr marL="0" indent="0">
              <a:buNone/>
            </a:pPr>
            <a:endParaRPr lang="en-US" sz="2400" dirty="0" smtClean="0">
              <a:solidFill>
                <a:srgbClr val="2CB1BD"/>
              </a:solidFill>
              <a:cs typeface="Arial"/>
            </a:endParaRPr>
          </a:p>
          <a:p>
            <a:pPr marL="0" indent="0">
              <a:buNone/>
            </a:pPr>
            <a:endParaRPr lang="en-US" sz="2400" dirty="0" smtClean="0">
              <a:solidFill>
                <a:srgbClr val="2CB1BD"/>
              </a:solidFill>
              <a:cs typeface="Arial"/>
            </a:endParaRPr>
          </a:p>
        </p:txBody>
      </p:sp>
      <p:sp>
        <p:nvSpPr>
          <p:cNvPr id="7" name="AutoShape 4" descr="data:image/jpeg;base64,/9j/4AAQSkZJRgABAQAAAQABAAD/2wCEAAkGBhQSERUUExQWFRQUFhgYGBYYGBwaHBwXGB0YGBgXFhccHCYeFxokHRgdIC8gIycpLCwsFx8xNTAqNSYsLCkBCQoKDgwOGg8PGiwkHyQqLSksLCwpLCwsLCwsLCwsLCksLCwpLCwpLCwsLCwsKSksLCwsLCksLCwsKSwsLCwsLP/AABEIALIBHAMBIgACEQEDEQH/xAAcAAACAgMBAQAAAAAAAAAAAAAFBgMEAAIHAQj/xABHEAABAgQDBAYFCAgGAgMAAAABAhEAAwQhBRIxBiJBURNhcYGRoQcyUrHRFBYjQpLB4fAXJDNTVGKi8RVDY3LC0oKDNEST/8QAGgEAAwEBAQEAAAAAAAAAAAAAAgMEAQAFBv/EADQRAAICAQMCBQIEAwkAAAAAAAABAhEDEiExBEETMlFhcTOBFCKRsaHh8AUjJENSYoLB0f/aAAwDAQACEQMRAD8A5kFGNguHY7MSPY8zHnzYk+yftRlC7QmgRjQ4nZaVyV4x581ZX83jHUzrQmmPHhyOycrmrxjT5oS/aV4xlM60KDR40N/zPl+0ryjw7HI9tXlHUFaE4xjw3q2OR7avARodjU+2fAR1GWKTxjw1nYxP7w+AjPmaP3h8I420Kjxjw1HY0fvD4Rqdj/8AU/pjjrQrkwRwvCVzN9whAN1K6tco1Ufy8GpOyKQXUsqAbdAZzwDvZ43xWtTKITqUp9VO6lIHMCJcuanojyMjC92eV2HyFoyqmLHHMpPHqS9oAnAwXKJqFMRq6Sxe9+zQRVqcQXPJ4Ds/LRcoZoRmSgA+9vVJB1/uYCOuK3YTSYTk7OyGvNWtTXysB3Agk+UDcTwgSzYnqcg+Y+EaCaqSsKcrSGdzqlQdKknhbhp1RfrVoKWfUOAbNxyhWvcbaNrGJzi7uzaTF5YYsY8zRelyQogFVvabQcXHVx74L/M0/vB4RXGWpC5KhZzx5mhn+Zp/eDwjz5mq/eD7MEDaFjNGZoZ/mer2x4R4dkD7Y8I060K7xjwz/NA+2PCPPmgfbHhHHWhYJjwmGj5oH2/6Y8+aJ9vyjjrQsPGPDMdkj7flHnzS/wBTyjjrQsFUbJhjVsh/OfCPRskPbPhHHWhezAaxekUKlAEA36oLyNigSCVqPcIOSKUISEgO0alZmocRhBys6X9rKX98R/4Ar94Ps/jEyto6cB+kH1v6bGI8ZxnJKJkqT0gY5S2hD3HZGtoljqbop4jhcyVLKwpKmOjN98BaHEVrXlORPWXizg22JqpE5E6SUqTKK8yfVKRbMHuOyNMJw9IkEqBM3pAEFm3SxA6jHJp7DNM06YXk4YpXqzJZ7jpG07B5iUqVml7ofjFLFFinlyVyihS5jg7zqDOTbhe14vUylzpSM63E1JYZWyuCXtqzecLnNRCUJN7FGhQua7FAbm8WajDZqU5vo9NHMUcLxeUhVUhSFE07bwZOYAhOugU5doypqjMnhCyUiYhQlpyuQ1xmYsX5xlya25OjSyaZujanlTVkjKkF2FzdtWtFoYNP9lH2iP8AjFTCJObFqZAcdH0i1d2YB+dwIbceqldJIANmmrUeoaPG24xthqOudR4Fatop0pOZSUs7WV+EbS8OmqSFBKCD/P8AhBDYWdMndNNWSoAgB7gPr5GAxzqKZ3SkIVPEsSwAxCzmUe0A+UPljaELJbotDDpztkQ/LOPhHn+GTmfKhuYW9vC8CNoq0Iq8wJKZUiapn57icx48Y2wfFlUtJ0SllS5kuXMH8gX6yXPHl2nlCc144ahmO5NE9VUpSCoNu27VtdubaP19cBpWAKmIdWqrq7TcJ7ALnraMMwshGpDqPaSkP1aWhtoaM9DYXSlfjp90ePbW560IJoVqXZNISGuSryfL4RUVg4RMfmpT9hcH3jwhllVbKfQBVx35vMe6BGJzw56ukHgpvhBRnKwnBAz/AAvMgyyHygjuzWHWxL98UJkhpKMxYh0m/BxcjqKh4nlBVNYQxe599r+IBgZiEwX5ZyG6iD93uh8HZNJUDJM8oW5ux3hwI5+HjDxRYhkk3GYSzkdw7NmQT2oa/UYRZx3c2pDA9YLwewyp+izPbKEl/sg9zJ84c5OO6EzjaGahrDOICJZ3gSHIFk6++JKieqWhMxco5VlgykkueqK2A/QlBWWCUzHJ5sCzx5iNeqdRp3WKJoYAu6XJCofBtzSfAE4Uvc1k7RyllhLW+bLcp1jE7QyzpKXbrT+eMUhgiqaUmeopUVrzhIcZSXIc8Yo0t1kZbqKzq26GP/GLcfgSk7eyJLm42g5/jSX/AGSvtJ6/hFiVPKg4lH7aY0w3ZszJCZ75QUhWXUsVKDPaDFFhwRImBJdQRdxbMSMohXVzw45KON2w8cck1bB60LH+V/WIkpcPmzNJY7DMHwizUOgssiyQSeHXAev2kMlJXKYlNnOlyxifXrVxNlDJGWh8lqspFy0kqQkMWbpA57LRQE9R/wAv+r8I1xqYUoRPUt1LF0k66er2PFvAEKVIUSX6Ri/U5FuWkSvNkrVtQXhZFJxYMnYkUoWoy2EsOd4XHVA2RtaFaSlHrcQTq5LzVU4SGmJuq5NnPhaAc/C5i1pRTpUpBCQ4DDMRcE9UWRutzIvlPkIja8At0f8AVBSTPzJCnCXDs/OAm0GxyqSnlzVLzKWSCkJ0IBOvGB1HKlKS8wnNpdR04W5QSYdHY63DJQCraJnPpxUDfxiPbGiQimmLA3h0YdhxDO7PxjMZO9MAff6TuJaNccwlUqkVL6UzipaFgrscpSLHqBELir2oKUEldipslKJoZ6i4/VFJ7iT8IYMGkqmS5BUd75TlvyTLYv4RX2fpgjClMCyqMFXWStYseHG0OGy9Ej5LIygsalahmYkMFgue6HY2oM6cfEdWckqA84/yrmuezMX846Hs6kSZUglyOhHjlSTCFiLJnz0gWCZ6rcMzAHr1joaaeV0ctEwiyEBi45Ox7mhOdXLYLGlSTE+umj5PVEA/T1aiD1BreUX8Lk56ozPVTJlAk9asobyVAGXPKaemAD5lzVhzqMym8ob8Hk/q1ZNLZSwv1Jv23mDwhuDaW55uZOWT8pV2HlleIVMwXMunSkZtMy2JHkfGLu01ZlmTE7uZFMlISk/WWeA7xFfYBYVJqZgFptQJaSLEpRex/wDKKeKrlzJtTMuZi54lhx/lyw5y9pEA4uTr3LozWPf2GPZen+T4TOWoMpQmG9uod+kKyw3ySWOCZs9Xfupf7XlDhjcvo8NlSRYqyJtz177wrTJgFXNLgCSiXKHJkJzq8ymLE9U7Ja22FjF0BaapZuVLlSEl25FQ/q8o0xeQkbwX6ysli7JQAkN3lXHlEmEq6SfIWb55s+oUODJcJt4eURV9DOmJJUhSZaCsvLS7fWGfeBAIL2GjRH1Op1FFGBrV8Hkta0FMzI6SXHNhYP1FofNnq8TpeYBnzAjkfxaEjGJkx818iUIVujKGUByU/FvGC+wOMfSqT0c5aOjzHIgzClyQMwsdQeceY8MmrPVWSK2J8XaRMWVeruqHHQs3kRCpiGKomXRpmLW9oMX8jBzH8b+UTFBKFdGCRvjKXBYuljl0NjACpmdFYpSErcAMQ5FrHLw56RkMUu6CnkRU6V/f7ifhEeIJcK6wD3pcffFiuQlMrpAlQCTcgpUBwYsX72ipLxOUpDFQBbQwyMZcpC5UD+lDsdFAv2uWPdF3DyyVyzxBbuuPdA2azltPz8Ykl1FgeTP2f2iiStE470GIdJTICg5QrKRx0Ux8PdBPAaAfIZsy+4ZdrH1cphTwSpZWbh9btALFut38Yetkd/C52oZaRfqCYZGpQ3M6jK3pa7KiDGj+qSeRbzBhWVKOZOXUy1q7itf3CGjaK1JT8t0/0j4wtyJKyUlKQr6Fi50ClLcnzgelpY2/d/uS44uSUUOeFYsJlNIlpcDo5QU7ahzaLav2U4glgQOzSw4Qo4DSn5TIHAS0DvyqJhhrsWl/JasozfRrAXYesWDp58+6FdTD/EUv9I/E2ob77mlXj1PKmETk5wJbhgFg3u/Iu0KNUypK7WKh8YpUs8LM5LqUUyF7xFyc2bThF2omAyikO4UHHI72vhFGOHh40rDyPxMmpIl2tQAacDeGVZblZI/PZE+AYmU9BTBKd4JdT31J8IobWzmmywxtLVw5n8IZMAky2kOkZ0hBzNe6SWeI4+RWUdQ6bRUr6Xo64uQWlKNr/VIgls2kKUjKMqSocGNgX84qYof1tR5I0+7sg/hiSqozMAnOpm6ktpFkW9N+zPLiqlJe6B3pHmZZNO5AGdWpbhz745XNQM6u1/IR2XbOqly+g6SX0gyrIHXu3MckqlEzZhAAdWnJwLQWO5bDKTOp1GKy5DSZpUZiCoFZTq+hfvhwxbDPlCFISbmWgA8ixL+UbVuyaZiSCH9b6x+tyMWTRzklWTKxQAFKUSc4SUhx7PGMxJxe4eXJGdVyIGHYxLlYWiSonNNpUZbPdK1vfgGgvsVjU3MmWop6FPTLSbet+VGJMC2NnIozIqESlkABJSf5iVB8ttfOL3zWXKQkSEIBcg5laIUXUxbUwUm7YcHBP+uPY55OTKnz6tSpglPLCUi19AR1XA0g3SkTUL6aekLSkZA+oSlZ7i7RVqvRZUmqKwmWJJUCBnvlzA8tWBhvm7GDo5oTLSVLQQkqI3VZSHFuZhDeSfKHt4McvyyZzSnqEqFHlLplyUg2+sXd+Vz5Q+4TVpl4cX3nMyYbOwRmVvduRMeUGxKpRUDTS1bqQhXSAFJCANG0zXeCMvYsBBBTfoAgpzFitt49Vy0NjqiyGsUm+z9fUUtiKxUnDkLYHKqZOKc4SS5LFuUSYelMw00uYVJVNGcADM65inIVytxgqrYuaKFKUSUJqkSky3zgpPBRJ4hnMHMH2cK8q6uWgTUApTkJbK2UcdS5hmObipJ9w8kcUnGS4XKKm2qCsyhKVvIeYm4Zxz5ixhCq5pRQGZMP084TJhGjkqypbnZIPeI6PM2dMsLRJljKEkJJVfe9YX0EAsT2NZKJJkLngrSekzAFCApJUkOQ1k+cDjlKDb7sJPHK1J7LjbcT8HopjTilLmRSy5CeH0ky3viTAa9csLoqiWszCoS0qC0lukSnIFBRbKAAXB07INVGw9YFr6AKRLXPStjMBOVKRlsTrmGkUKfZuqpyuoqiM6p6VDeBJCWAdtN1MLy5OW0bDFBO1LljLVYNJWE5qdaihIQDmliw6+ki/hmFfJ5U5YSEqnZQkC+VCE5Uh+JcrV/5xalKTlciF/aLFp6Rly21D2ccO+0eZLJSo9SOG3sDaHCkoqZi1ElM3e0KhmL5gQAWPHS79UTYrstTzBaYU8goFg+uUKFuwR5gFWFrZt0gEjXKrkfzwhkqCAmxI7CYxZHW50sCuhPmbLyhL6NBK3KcxYkMFAqJUzMwPGBWNYLKU4KUk82D+MM1ZVqvvE9t4Xa2eb84Wskm9jXj08nOa6lKFEB7GIJczzPvsYMbQyMqAq5UonTgOLwF5doj1sctUbZBkjplsG8KnZVfn86R0TZrE5UvDp8olppUSE8SMqRbzPdHMqCZvHqMdc2IwJM6lKsiekCyAsgWAA152PnAXJNqINQdPJwR7SSv1KT1Sw3gn7oWsElZQspcvKT5pJI8Y6VV00/KEy6ZJyBnWtLEMBYOW04wEw7ZSopwvJLQozQCoEjdLFwC+l4yCksWj3/7C6XTiyW69gTgKP1hHh1Wlj4wNxKrCKGqSQXmzrEaWVx5Q3SNlagjIUplK1+UIUCfVAyZSxHJ+qJ6rZMzKZUkSQjPMQTvAuEkFSwXLEtBZtWTM5rikv0AhGGOKTd7s5JhAV0k0pSVAgJJAJYFVz1acYbMQwOZMS8pBVvFSy/80zn1QVptjK2QufLpykU84i5UnMxSyjzBvBP5r1ZASJmQJCU6jeADHNDHJqNUHGMZSdySOb7RXn3NkoTftOnjBygrVSrSwJinTqeARvX6tINjYKYelE6SiapYGWYJmXKQ7WN7Fi8XVbBKRMC5at3KE5GHfvannE01JR2QWSUJNu/5inh9eJ8ybMU2YJTmY2AcM2r2EFqXFkFa2WwCl8W5ARaptg5pyhaZaBLIYoVdYcE5rWZraxYkej8EnMlKQSS4U5JJDP3Q7HqhK33/AIE+RYWvR32F3beoqBMl9NlMvIoysuuXdfN16Qn08pc0rWlNir3AR2PGdmjPnySUpMqUjKQTrcWA4BhC3K9HExJXlYBS1KYL0fQacoZG12OeitVoW0+kPEP3yvs/hG49Ilf++V9mLRm9RjV3Ohif8W/Q8r8V/tIf0h4gdJyh2JERj0hV/wDEL8B8Ia9mJiekunVJBBhbm1QRSVKWZSVy1JP+1ZB8jFuF+Jj1jcfUKbSo8HpHrwP2x7csZ+kuv/e+UPQW9HJWwZkF2EVLBblKdOQhEslOmVKvQUk+k+u4zIkHpRrP3n58IZpy0MndSW/lEQ7jHcT4CAlnpcB6ULw9KFa/7Tu/IiNXpPruE1vD4QYq6ZClT2Sn9mGsOUJWLShnS3sJs3bB4simmzJxUZKIcHpOrhrO93wjb9KFb+993whcoroZnUVIaz68Ib5eyko3mm2bMEi2oZiRw6hHTyqDCUEy9s9t3VTsxXMUyWsG1PO0FdoKw9AgLLqUcyn69B4PFGlny0lKEhKUOwSAwJgdjk1a5ijqnIw5P+SD3R5mabnL2KMUUnY4YFXZqeVNUQ2RLk8xYv3iK+J7TUk1wZnq8WLHhYwJ9HlaJ9J0JZXRLIIPsvmTblqO6GStwZZG42X2SHHnHPZtM9DE4vzA3Cp0kOZakqB4i/8AaJ6mqfS4gbM2bSklWXKrmlx5giLCU5UXLnnE82h217Mp1AsYW66dlSSYY6qYAO6EHaiu1SOOsHgjqlQrPKlYMr8ZStASg6+sOTczxfSKtZJYW9pI8QfhEOHU7qv2n4RfmjMQOBX9xHvMettHZHmtuW7NKcbxyjr934ww0u1dZTI+hmFKCXLBJvzLi0B8NQBOA4Fh7wfvizSV+VRB5kQKf5rQEltQR/SXX/vz9lH/AFjU+kvEP4g/ZT/1jaTSSi5ypDjjoOTDgTAKvkhJLAMdGh0Z6nQrSGv0l4h/EHwT/wBY8/SVX/xB8E/9YX/kyejJCxmFsv3xtT04IB4Q2rQLpBw+kqv/AIhXgn/rGn6R8Q/iFeCfhFOVITlmbosm3hAtKGR6qs72HVGXRqSfYPH0i4h/Eq8E/CNf0h1/8Sry+EBxSzMuboy0RIlFX1SGDl4xNepukOq9Idef/sLHh8Ii+ftf/FTPEfCLW0dMhNIkhIB3LgMYTXjgU0xmO3lb/FTPH8Iv020detIUKpfer8ITpKXUIfcHpFdClkg21jTnQbmYao6JV4GPUYYofVUe4wP2YpZ9VUql/KpspCGdSSVFi+iSW4Q54NQT5ajLXNM8kkhagEskMGYDXjE34Jep5v4N1yApSjKUhXqkrCb2sRAGopcxnIAzOlVhdyFAhuf4w87T0T0s4rSHQgqQdWUNDCxhWxVatKJqJ0oZk5rhQIBbiAzxTinHHjliHQ6Nw0zTPMCwmqElMxa19CxZGbQOw3OEF5kkPrwiLHk11HTla1yFgKCTlSoKc8gbf3hYmbXVDIORKcxIBUkgEj1gL8IlyY5N2WRergaFSiwiOZKMKkjayqmFglF3KcocltbeceUe1k6afXlgIushP1XAL+MBLFJrYPdDFVTBLUoKf6SXYsSHY8RChjEtRWlrtKBPiRD7s3i/TUrFulnTehQMuvAqHUA57oG7eU8tNfKp5KAHQBMIDboLk69ph+PE8cHYuUtc0/aivhCk00rIkb7DMoi5UB7hwEaVeKqU7n88DyipXjKsto7fCKE+ZxHDzES1bsqXBam1J1BctrENLjC+lKSbKA721fnzftinV1DIfqgVWKJTmFlC7jW0MWNS5Nuhloq1dBOE6VvJCmmI5oJ9+jHt5mOlUm2MucgLQrdI42Pe+kcYl42yQ6s1mPM9vjD9gtNkppCgN2ZLHi2YeRPhE+aMox3KsM42MtRtAkjWBFRjQPCIZcgPeIaySAIgfJaq5RSrq0qdrCEnFZJKzxhxQXBECaujFyQbXPBn0eK8EtLEZo6oi7KlkDrVHq6kIIa5SzdvPxietnJHq69X50gWmWSpzpF8d92QSVbII0c4JOfgn3/3Mb0sxyTzPnAoKc9UEKb3QWmtwGX6itYNYQKnLUoE9hby+8RJUKcjlHtBJJIKSyiQz9oaNiqYLK8unIUQbkWtzMFpC0hKg10kN2cYszMGWnMtThYBUpm1Z4hQpKAlWUnMoA6Hyhk8nY6OFy52NZcy0wcxG8jJKSCrU8TcjqgxikySuStcpHRsspyNvAJGpUHsTwjfApJ6VMuZcuFMQDYoJ15WhE3rg5egUsfhyUbu9yjLxdJTmCrB+HKKM+dLmtlORXPmIcsao0y5qRlSNxxlRlF82oOtuMMWxdEkylFcuXdW6codmGvW7wrFjTV8DsmJ48es5vtUv9VSH4phMSCbCHPFaRU2YUqUAgZiANLKLPytDAaSVSzAiShKswScxLlKr3BHdaKsk/DRPgwvJx3t/oczo/XHbHQsLUOiS6yLaQG2j2WVKQarpQRMWTkAIbMSdYJ7KLBkqzMT0h1D2ZMZhyxyx1RYqcWhwpsyMUn5bbku9tWPKDtBNy1m9xQpu10wvzJyU4tOT6pyI4nl1xpiWOBFbLSN4OR63MAkxdLynJ/kD+26wKSfl06M+cWtm1ESJY4ZR5JEA9patMyjqAh3ACS/Ms3vgzs+WlIHV9wjyvESyP5HuP8AdL4YC9I1T+qJl/60oPqd4u/XCNQUaFBGdOYJk1E3jc2yk9fZDj6TCTThIUxM1DHjZJP3Qm09WnoZjKfJR5NDZS1sQS0XurogxcEVZRplZAkM1KFKN/WU97cbwJwenyUUyaQfpVlItwlh7H/coCCm0taEzKkA6S5ctPEWSHv3xEmnA+TU5UwQhK1hjqr6Q8W9kWjUuxQnqY8ejelT0kp7pppar/6s37wH8YHVEzpK+rn8EHokHn7Xubvgzg/6vSmcr62ecoaW0QPAecL1OCiQh/WU61f7l7x8mEI6rJ2XwbCK1FGuNz1++BU6Y0EKxbi2usDKg5g4GmoiWKKCjVzN0jlEFNvBuDRtNUHtEeHm6uFmh6WwLKMpG8RH0NQYJmoKZIsehlEduTXzj59pU3MdnwP0kS1SJMrOmSqXLRL3xZRSkJcLfKH7oHLTRkbTtFH5SLgjKtFlJ5H7xyPKKtTMBGsEdosPVPQqoQyZ0oG6dFoSM2VXO1x+MLVNXZ031jzZY+6PTxZNSJJtVkFgSpRZKRqSdAIv4lhwlUE5Sw68pUS/1tAAOQLAdkR7NSM06bMLPLQnKeWYlyOtkt3xDtpjCRQiUqYDNmEHKNQjM7qbQMAz84fjgronzZHwc2XOUdTGSyQO6NssbIlOCeQj0diPc1ptHglK0gdTmwi0pbC91GwEY0aSZMygnnrBBMttOEQ0FPlF/WOsWzCmzgtmWqVMUVC6L94cN4wJVIzdCkKAKlpZ2tzhjwSvCaKaCnMd8X/22gNOw0hMhQOqwNBazu8KeSOqiiEW4s9rJOSTNSWJExd7XAfnFvCyZlUkgFG6n1gxYSzoOvhGldQZZKiVoIzTAwUCoOmxKeH9omps3y7KBlyy0HuTKhkXWKVg51eSFdkiUTipdyS1rl9AYZ8Dpiqn3rgT0m+gCfxhVkoKprC5Lw84Ju0wBVrMu/ad3yjMO6R6P9oSSxV7nOsTqWUoD2SW63Nm7OMWihRVLJZlpS/gxaAkmUJxnKUpsocHiTy7IYqZL/Jru6B72g+oe0miDo9pRT9GabZYlLNJLlILqSoBQ5AOITlJGZTKID6dwgltPiCVrUEoylKilRbUA668/fAxUwZlWe/3CB6TB4OJL13JZvU6OkbSgf44tJWwKEbxNvV49UQzKWWrEwAXCXKiSANE3SRYjSDWFbAT0Vypy5IVKKWAVMClafW5wTm7AFVYmcJYEtjmSFNybu7Iqk5VXsZqxJVu9/jYD4tPCZdQlCFKSpSXmJYp0ToRwEGcJr05MqSkrALpuCOD8m+MEcfwGcqhn09PLCSsAIBIAALO51eKeHYHVJRJSunl5kBKZiwtytIDEMw17Yg8BylqKZZsWnTW1AzbHDzNMqVmSlSs63J3dyWQwI1N4VsF2ekzKap6TIhWeTLQVKIKcxBJyvcOrjDptBsjNmT6cy6dPQy3K0Z29ZnbrYQHx70cT5kx6eUEIdBZS3ul81xfjwMVSctV0T4oYKaUmvsI2KYEoTFykETM1QUgp0N/z4RaosJWZy+llrRNWsS0pUkhs+rW1ZvCOh0WyNQJCUqkSkzZQBRNQo5yoaFThibl7xZwmTiAMv5TTpmBK1KUsKSFPvZSOB16o25PZhaoQpx37U/3BG1UtkdBdIWUpY2Ilyw6rdYHnC7WzbQybdSl/KwtaQlJllKA92HrE8i7DuMJc+bwHDyiWe7o2NditVKgZNnsX5WIi7PXAatn38u7t4/dDIROZ5UzgS4tEMhWVKzzfyt71eUQGZ1xKs7rdnmSYbVGGlNxgiQ6Yp08uLQUwjHycjo3ourM9PNkqYgKIHMBYbwH3wp0iilRQqxScp7RY+Yhg9EC0mbUJUpgUpN+0jXhA/amjKK6pCLnOlSAOJmgHTtUSPyyJwsbjnpYTly+hpSrjNJt1JDDucmELE1Zpij1t4bo90OU5a0pRKX/AJdzcH+bUWOvuhNmhzG41TBm9TsolESpSyT2RIqXG81LS1dkUWAD5CmeLFKb5jr93V1mKK1Me+CtEkM+pjpGIuSQdT+eqLIT+fz+bRCiJFKLMNTCWEXcNqTlmpGhQS3WB8PdBCbUJWiShJ3krc9VgDABFQHSgFgTlUrgM1u8B7x1aZs1NnKp+klS0Jk3UUEDMWYHSydC14RLp9UrQ/FnhjT1HMak/TTBmAGRZuwuSB4xY2ewydULM0mZ9Z5j+yNH7LQ/nYROeaDISUqUSleYZt4gkOz8+PKLlXsytMvopAypzPvKfUb1wYp0PSoipZ4t61yKRoV9J0koBRLoyX9m5cQzbO4JMNIoTGSekzsOQB3e14oL2SqkzkTJe6UhQfMG3m4Q30FGsSMqyy78i7vbqgnhjGdxFvqJZcKeSrs4dhuHKyrcZQphmU+tuDQzdFKkrp0pnCZ0aN8swSXciCQ2bxBUpQmJlqU4KXUOGXiOw+MT4bsfNZZnyE5y7ATAQe2w++BnDVFx9R+LPFO32XYW63BRPBAWwdRBAGhVm74GzdkgCfpf6fxh4k7Nz0W6G3BlJ05XMaz9lJ6i4DdTp+MetjjgUEmfMyy9Upurr4G843O9ryEef45O9ryEUXjHiQttmuNbU1EqW6VByWukGEj9LNeickKUlSM28BLD5eLdmvdDbiFOJgylaENd1ECFhWzkpE7pBWyEqHAqDXsQb9cC2hsH6jkrameqUpSFjMm43RdPPvELOM+katlFJStGVWu4O+8EMGVLSADUU5yoY5V/Ve2ujCK65FOtQCKimKgvMkFQPcQ94W9WpNDsempRkvgpVHpHxAZSFIylSS/Rj1FWfuPGLuCbe1kz5WFLSVSFKCGQBYAkPz0ijiKzIBAmU6kJcKToGXdhd/CF/C8ayrnhKpZ6dVgHd1WAfU3jpS3Y5Q1RWwcrsZn1KAupIKnISycrJ4O3F83dAGsQ9w78xqIM1hysPZAH3PAmaOpoj1W2w4xpUCKhbO4frGveIEVXMHxsfz3wfqVDj48fGAU/ogTZajwdQbyDw+DOZiMMCpAmixSSFA8bhm5G4tEBDqMEsRXkkBAs6/df4QNlVAHCDT2MLgDJiFS42VMtEClRyRw8eikPVTAWvL6uB1EHdtKPJWCanKSqUEOnQNmccgWHmecIex+IKlVGZLeq1+R90PVbiRnpSo3YsDZnDuAR1GAaqQLIcXKVqmLTcZRo9mQARe9iIQ8to6RMlJp6SeZhBUUkJ1+umwuAdY5wkxrR0Ga5Y8rS0oxKgXirjExkpEcuQ2B5pvBnCUOgXDeffAgJcgQcwZIyngoEg9cMlwBHkuhA6yY2Mpwx05fExvmjMnO3Vqe7lCLDKs+Tm3UjW3j+XhopvSFVpSQJrhKghG4k7oFntfTWFudM1CbPx4+PKN09GJSQFjOVOUXDdfu8YOIuaVDQjb6st9Ibhw0tNhyNo3G3NWR+0WP/AFp4d0IKMbWFgsClNhc274I0eISlAZiEqD2KiNYaxOkakbc1Z/zF6P6iPhHqtuqoarXw+oi78rQjzcdSCwQ7AgHMT39kVa/E+kZklLC9+MaboHvFtu6xMpakTCkoI1Qm72taFo+lXEP3w/8AzR8IBJrF5FpzbqmcG+lxFNEp+caEo1yNMr0o4g4HThv9iPhDRQbb1SpaSqaSSLslPwjmKZYBtDrg5V0KGUBaMMkkGKfaydNnIloWhlZAVJSCxVwueGkbycQq5iqgGblFObgJTvByDfhoY3qZITV0xCQHRJNgPbAe3brBOkpmrK5PMEt3qP8AygI5NVDJ4VjlRUwLDguoqLBW9L9e+ruz6QnY1g6nQCdVTGyjkWD846Bs6Gq6nrMk+94DGjTMrJMtQs09R3mHrKa4uLpMecskl1U4rgPMlC3XqL2ycsZKlByb0opGcsRrdFi6tNIiotnwKqQk3daCXPNaQzQXwnZwpnTzMlLTLAWZSi7FlMCFaKDGN0VWbE5QASRnlBwX+sgk/dHott5Eu1GJJ43Lub7Q7MCbOrV5sokLICEpYFkg92sDsDwFKJ6VXPRjN36DzI8Ic66aB/iYcXmrH9KRAejlsFq5sPC/wgZfTbFxbuirXLvr3wPnLi3UquYoVE1uETRQ8oV020BwgZ0v7Q98E6qaOMDDvK3QWH5EUQBZdxiQSl+AN+qAsM+TUG4VC5Uy8qiOuCg+xjNpcy3ZHijESV3j1SoMyw1st/8AIT91o6NiVNLk9AzBEycFKAuWAIUWdhY6AcY5VhUwiY4ZwLPpDXXYuVCW4GYJU4Fr2Du5B52ga3BZ7tFinyggJfKmWMwZhmSC51L6ecL8tUGOjCQp3vLe/Wl/B4AoXHNGxLaVXgPiE/Ms8haL1TOyoJ4mwgRHRXcJk1DLdY7/AHQwU8oAlXBTKcGwPEeUAJC8pBGog7TBExiDlPEHR4yZkS4mY7tYRslFn/LxiEEAfdGBUJDNFy42w+jzTAxYpcuQ4Zm07THpEWMOOUzS7ESVkdo4d7wEm0tjUR4JgAUkTzopSmS38pU/VpFXaKiMtMhORlTC/aB7oa6aky08iXxU58SEDyBgN6Qql6qUh/2cskdqiw9wjVkby6RUJNWgKmmT8mMxQAcqKeLAWAfXWBlHSFRJAcdnP4w64jg8ySiQAApKUAlrsQLggjUqUIo4ZJBJPB+7Kjl3h++KItpL3KIRjkbS7Ihr8ASibKlBKXyozFJcZi6lXdrD3xS2gw5EoBkjeS4Vz4eXXyhnlUKVIK1a5t0D2lDN4NCxjy881KOGb+lNn98ZGes3PiWLuQ4lTyejlCWkpmgb5JcKsGIHDjBrBsFBlArNzcdkBJCFKXzzKZ24CDmN4uJC0ywdEDQ8bw7S4xIck/EmbScaUqdJEwg5AhKSECwCwL8eAh6VS5cRqdd6Xo3MI46f3jltQ4UhTE+sQRfRWaOjYbiK5+KrUqWqXmk+qrkAm/YWhFJNF2STlu1xt+pph+JIlVc18xzS0FkhyCl2seHXGU8uSkIqCpKFGdNBWxO6UkgMC4F+HGKWJU5TigQFS/pJChmJcDdIYtobNChSJUJiCbOVd7Pw1hE8Cc/EXcOeSLbi4X6nZMUkhdEDqegJBvqQkP1v1xzPDcPMrFZKCQ6Vy7pDDVJ0h7o6uYKSaqYtKkJpnQkJIKW9q1+EKuG0k410ipm5Misi1KSd1IskE8nIh+LNFwTRJ4Mtcq4/9LGMKKqisQEpIVUByQc31dDo0SYpK6J08n8T+REVfiEr5RVKTlWOmsXO8XDM0U6/Ec6lKOg5W7B2mEyk6a9xj3r2VFGcs9vZFIyFKs4958ou9EVDMtkoA0gxsxgKKohRXlkuWQg/STCLf+CeZjLpGxi5OkJ1ZKlI9clR9nR+4axVo5/SnQJQhmSBxL3Ph5x9A4VgVLSJBTKloWr2RmmK6is7xPVFLFtjqVaVTJklCFq4jdVfmpPHxjvGXoH4TOMzFhmeAOJDefnHZp/oskC4XNSDpdJ8XS8K+PeiucA8laJrPuncU3eWPjBQyxsCWKRzQxhMTVFKpCilQKVJLEGzGIgiKhBr0pBcFoZNiwaqrlyprrSyrO1gH1ccvKFuQgKWkKLJKgCeom5hgwGnVJrgE2IBKSQDbhqIIx8FLFcVWJikg2G74W90RoVEGLSSmcsHmD9oBQ8jHiHABIItxDRjNR7XTXIHKIExboMIn1C2kypkw/ypJ8ToO+HTCfQ5VTAFT1opweBOdf2Qco8YCUox5YahKXAiIhnoJUpNGFKP0pmsgcSlt5+rS/X1wYnejWTIC1T6sEJFhLQxPJyokDsvFKVKRlGUDKBle/Cz9vXC3kjJbBPHKPmPJMtki99Y8mAat3iMUh+JB5jWIJdUQrIvjooce3lAV3OJD4j8+ERzJjJIH1hk7lERstxcRZwenE2dLQNVLBbs3j2aRj4MHKTSNMljhLQgN1hJV7zCXVyflGLlOoTMSnulhz5w6YtWiSrMotnUopZzoybtpYcYA7MUYkz5s+eSjMCxWGcrL252iOU9CnKt6pfcPDglKmWttq9QQwbMVBKf9o3j5lMBqVBTLbsSOxnV7oKY4iXNqk51ZES0grPrOpVw2Vw2nhG1LhiZktSkTUFKMz3u2pU3Yw74v1SlFPul/Eq6WMcSafdlaqnFMtPNs3ev8AIUp29NmHQS0s78erz8IbcRzv0iZeZCLrc+qAISaWRMmE5QTmJUQ12gsap0+yEdVLU9g1s7JzzQeCUu/Wb/AAgHtBOK56ieoW6rWhv2ephKpjNUCxd+zlClXsZiikWJcdQ5RZNKkeZBycpbHZcNoZaqOkCpaFABVikHQKbURJt3LCULWAAsIQAoBi3J9WjIyPOyeU9L/Nj9ivsrKHy1Fhelc24ui8CdopKQmWQkA9Ou4AB+vxjIyCXkiMz/AFcvwMgU9Eh7vIDv/wCuAtHLHT1aGGTJLGVt1rnTSMjIlh9Nff8AczpfPL/iU8JpECmnqCEuKixYON5Gh4QDpboQ995R731jIyHy4XwZm+pL5Nca0kp+qTccDc6jjHRvRrJSJE5QACukyu18rOz8n4RkZAS8pmLzBTZ4vUVBNylSAH4AgEgcgTE43qtlXAQogG7EMxHIxkZEjLDTaOYQHBII4wuyalRUXUrxPVGRkF3B9Ba2/pkmjUspSVgpZTBw+rHWOa0KAVFw9jr3RkZHoYPKQ5vMR4lLAZgB2BoddlUBWLSQoZh8nXrfSWttYyMionkW5MhLZsozEJGZg7AAAProAO6NHc3v+RGRkQT8w1cHSdhpYFGkgAFRU5bViQH5xR2lmnOq5sBxjIyJZeZnp9OccxeoUospSiOsk8RB4BkgDRhbuj2Mit+VEmbzsrVB17UxpNHq9pjIyCQk3a3d90U0zCmY6SQX4W4xkZHPhhQ5D2DnNLqCq5AsTdrcIbcXlJVSqzAKYIZw7a6PGRkTS4XyWy+pEB4tISJVMyQHIdgL73HnFObLCa2alIAS+gDD1k8IyMimHnXyHj4/UJYjagqm5t3OLdkB9kZQE9TAD6PlzAeMjIdHmXyeTP6n3KNfMPRhLlujFuGnKFhAjIyGGZPKj//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9" name="AutoShape 6" descr="data:image/jpeg;base64,/9j/4AAQSkZJRgABAQAAAQABAAD/2wCEAAkGBhQSERUUExQWFRQUFhgYGBYYGBwaHBwXGB0YGBgXFhccHCYeFxokHRgdIC8gIycpLCwsFx8xNTAqNSYsLCkBCQoKDgwOGg8PGiwkHyQqLSksLCwpLCwsLCwsLCwsLCksLCwpLCwpLCwsLCwsKSksLCwsLCksLCwsKSwsLCwsLP/AABEIALIBHAMBIgACEQEDEQH/xAAcAAACAgMBAQAAAAAAAAAAAAAFBgMEAAIHAQj/xABHEAABAgQDBAYFCAgGAgMAAAABAhEAAwQhBRIxBiJBURNhcYGRoQcyUrHRFBYjQpLB4fAXJDNTVGKi8RVDY3LC0oKDNEST/8QAGgEAAwEBAQEAAAAAAAAAAAAAAgMEAQAFBv/EADQRAAICAQMCBQIEAwkAAAAAAAABAhEDEiExBEETMlFhcTOBFCKRsaHh8AUjJENSYoLB0f/aAAwDAQACEQMRAD8A5kFGNguHY7MSPY8zHnzYk+yftRlC7QmgRjQ4nZaVyV4x581ZX83jHUzrQmmPHhyOycrmrxjT5oS/aV4xlM60KDR40N/zPl+0ryjw7HI9tXlHUFaE4xjw3q2OR7avARodjU+2fAR1GWKTxjw1nYxP7w+AjPmaP3h8I420Kjxjw1HY0fvD4Rqdj/8AU/pjjrQrkwRwvCVzN9whAN1K6tco1Ufy8GpOyKQXUsqAbdAZzwDvZ43xWtTKITqUp9VO6lIHMCJcuanojyMjC92eV2HyFoyqmLHHMpPHqS9oAnAwXKJqFMRq6Sxe9+zQRVqcQXPJ4Ds/LRcoZoRmSgA+9vVJB1/uYCOuK3YTSYTk7OyGvNWtTXysB3Agk+UDcTwgSzYnqcg+Y+EaCaqSsKcrSGdzqlQdKknhbhp1RfrVoKWfUOAbNxyhWvcbaNrGJzi7uzaTF5YYsY8zRelyQogFVvabQcXHVx74L/M0/vB4RXGWpC5KhZzx5mhn+Zp/eDwjz5mq/eD7MEDaFjNGZoZ/mer2x4R4dkD7Y8I060K7xjwz/NA+2PCPPmgfbHhHHWhYJjwmGj5oH2/6Y8+aJ9vyjjrQsPGPDMdkj7flHnzS/wBTyjjrQsFUbJhjVsh/OfCPRskPbPhHHWhezAaxekUKlAEA36oLyNigSCVqPcIOSKUISEgO0alZmocRhBys6X9rKX98R/4Ar94Ps/jEyto6cB+kH1v6bGI8ZxnJKJkqT0gY5S2hD3HZGtoljqbop4jhcyVLKwpKmOjN98BaHEVrXlORPWXizg22JqpE5E6SUqTKK8yfVKRbMHuOyNMJw9IkEqBM3pAEFm3SxA6jHJp7DNM06YXk4YpXqzJZ7jpG07B5iUqVml7ofjFLFFinlyVyihS5jg7zqDOTbhe14vUylzpSM63E1JYZWyuCXtqzecLnNRCUJN7FGhQua7FAbm8WajDZqU5vo9NHMUcLxeUhVUhSFE07bwZOYAhOugU5doypqjMnhCyUiYhQlpyuQ1xmYsX5xlya25OjSyaZujanlTVkjKkF2FzdtWtFoYNP9lH2iP8AjFTCJObFqZAcdH0i1d2YB+dwIbceqldJIANmmrUeoaPG24xthqOudR4Fatop0pOZSUs7WV+EbS8OmqSFBKCD/P8AhBDYWdMndNNWSoAgB7gPr5GAxzqKZ3SkIVPEsSwAxCzmUe0A+UPljaELJbotDDpztkQ/LOPhHn+GTmfKhuYW9vC8CNoq0Iq8wJKZUiapn57icx48Y2wfFlUtJ0SllS5kuXMH8gX6yXPHl2nlCc144ahmO5NE9VUpSCoNu27VtdubaP19cBpWAKmIdWqrq7TcJ7ALnraMMwshGpDqPaSkP1aWhtoaM9DYXSlfjp90ePbW560IJoVqXZNISGuSryfL4RUVg4RMfmpT9hcH3jwhllVbKfQBVx35vMe6BGJzw56ukHgpvhBRnKwnBAz/AAvMgyyHygjuzWHWxL98UJkhpKMxYh0m/BxcjqKh4nlBVNYQxe599r+IBgZiEwX5ZyG6iD93uh8HZNJUDJM8oW5ux3hwI5+HjDxRYhkk3GYSzkdw7NmQT2oa/UYRZx3c2pDA9YLwewyp+izPbKEl/sg9zJ84c5OO6EzjaGahrDOICJZ3gSHIFk6++JKieqWhMxco5VlgykkueqK2A/QlBWWCUzHJ5sCzx5iNeqdRp3WKJoYAu6XJCofBtzSfAE4Uvc1k7RyllhLW+bLcp1jE7QyzpKXbrT+eMUhgiqaUmeopUVrzhIcZSXIc8Yo0t1kZbqKzq26GP/GLcfgSk7eyJLm42g5/jSX/AGSvtJ6/hFiVPKg4lH7aY0w3ZszJCZ75QUhWXUsVKDPaDFFhwRImBJdQRdxbMSMohXVzw45KON2w8cck1bB60LH+V/WIkpcPmzNJY7DMHwizUOgssiyQSeHXAev2kMlJXKYlNnOlyxifXrVxNlDJGWh8lqspFy0kqQkMWbpA57LRQE9R/wAv+r8I1xqYUoRPUt1LF0k66er2PFvAEKVIUSX6Ri/U5FuWkSvNkrVtQXhZFJxYMnYkUoWoy2EsOd4XHVA2RtaFaSlHrcQTq5LzVU4SGmJuq5NnPhaAc/C5i1pRTpUpBCQ4DDMRcE9UWRutzIvlPkIja8At0f8AVBSTPzJCnCXDs/OAm0GxyqSnlzVLzKWSCkJ0IBOvGB1HKlKS8wnNpdR04W5QSYdHY63DJQCraJnPpxUDfxiPbGiQimmLA3h0YdhxDO7PxjMZO9MAff6TuJaNccwlUqkVL6UzipaFgrscpSLHqBELir2oKUEldipslKJoZ6i4/VFJ7iT8IYMGkqmS5BUd75TlvyTLYv4RX2fpgjClMCyqMFXWStYseHG0OGy9Ej5LIygsalahmYkMFgue6HY2oM6cfEdWckqA84/yrmuezMX846Hs6kSZUglyOhHjlSTCFiLJnz0gWCZ6rcMzAHr1joaaeV0ctEwiyEBi45Ox7mhOdXLYLGlSTE+umj5PVEA/T1aiD1BreUX8Lk56ozPVTJlAk9asobyVAGXPKaemAD5lzVhzqMym8ob8Hk/q1ZNLZSwv1Jv23mDwhuDaW55uZOWT8pV2HlleIVMwXMunSkZtMy2JHkfGLu01ZlmTE7uZFMlISk/WWeA7xFfYBYVJqZgFptQJaSLEpRex/wDKKeKrlzJtTMuZi54lhx/lyw5y9pEA4uTr3LozWPf2GPZen+T4TOWoMpQmG9uod+kKyw3ySWOCZs9Xfupf7XlDhjcvo8NlSRYqyJtz177wrTJgFXNLgCSiXKHJkJzq8ymLE9U7Ja22FjF0BaapZuVLlSEl25FQ/q8o0xeQkbwX6ysli7JQAkN3lXHlEmEq6SfIWb55s+oUODJcJt4eURV9DOmJJUhSZaCsvLS7fWGfeBAIL2GjRH1Op1FFGBrV8Hkta0FMzI6SXHNhYP1FofNnq8TpeYBnzAjkfxaEjGJkx818iUIVujKGUByU/FvGC+wOMfSqT0c5aOjzHIgzClyQMwsdQeceY8MmrPVWSK2J8XaRMWVeruqHHQs3kRCpiGKomXRpmLW9oMX8jBzH8b+UTFBKFdGCRvjKXBYuljl0NjACpmdFYpSErcAMQ5FrHLw56RkMUu6CnkRU6V/f7ifhEeIJcK6wD3pcffFiuQlMrpAlQCTcgpUBwYsX72ipLxOUpDFQBbQwyMZcpC5UD+lDsdFAv2uWPdF3DyyVyzxBbuuPdA2azltPz8Ykl1FgeTP2f2iiStE470GIdJTICg5QrKRx0Ux8PdBPAaAfIZsy+4ZdrH1cphTwSpZWbh9btALFut38Yetkd/C52oZaRfqCYZGpQ3M6jK3pa7KiDGj+qSeRbzBhWVKOZOXUy1q7itf3CGjaK1JT8t0/0j4wtyJKyUlKQr6Fi50ClLcnzgelpY2/d/uS44uSUUOeFYsJlNIlpcDo5QU7ahzaLav2U4glgQOzSw4Qo4DSn5TIHAS0DvyqJhhrsWl/JasozfRrAXYesWDp58+6FdTD/EUv9I/E2ob77mlXj1PKmETk5wJbhgFg3u/Iu0KNUypK7WKh8YpUs8LM5LqUUyF7xFyc2bThF2omAyikO4UHHI72vhFGOHh40rDyPxMmpIl2tQAacDeGVZblZI/PZE+AYmU9BTBKd4JdT31J8IobWzmmywxtLVw5n8IZMAky2kOkZ0hBzNe6SWeI4+RWUdQ6bRUr6Xo64uQWlKNr/VIgls2kKUjKMqSocGNgX84qYof1tR5I0+7sg/hiSqozMAnOpm6ktpFkW9N+zPLiqlJe6B3pHmZZNO5AGdWpbhz745XNQM6u1/IR2XbOqly+g6SX0gyrIHXu3MckqlEzZhAAdWnJwLQWO5bDKTOp1GKy5DSZpUZiCoFZTq+hfvhwxbDPlCFISbmWgA8ixL+UbVuyaZiSCH9b6x+tyMWTRzklWTKxQAFKUSc4SUhx7PGMxJxe4eXJGdVyIGHYxLlYWiSonNNpUZbPdK1vfgGgvsVjU3MmWop6FPTLSbet+VGJMC2NnIozIqESlkABJSf5iVB8ttfOL3zWXKQkSEIBcg5laIUXUxbUwUm7YcHBP+uPY55OTKnz6tSpglPLCUi19AR1XA0g3SkTUL6aekLSkZA+oSlZ7i7RVqvRZUmqKwmWJJUCBnvlzA8tWBhvm7GDo5oTLSVLQQkqI3VZSHFuZhDeSfKHt4McvyyZzSnqEqFHlLplyUg2+sXd+Vz5Q+4TVpl4cX3nMyYbOwRmVvduRMeUGxKpRUDTS1bqQhXSAFJCANG0zXeCMvYsBBBTfoAgpzFitt49Vy0NjqiyGsUm+z9fUUtiKxUnDkLYHKqZOKc4SS5LFuUSYelMw00uYVJVNGcADM65inIVytxgqrYuaKFKUSUJqkSky3zgpPBRJ4hnMHMH2cK8q6uWgTUApTkJbK2UcdS5hmObipJ9w8kcUnGS4XKKm2qCsyhKVvIeYm4Zxz5ixhCq5pRQGZMP084TJhGjkqypbnZIPeI6PM2dMsLRJljKEkJJVfe9YX0EAsT2NZKJJkLngrSekzAFCApJUkOQ1k+cDjlKDb7sJPHK1J7LjbcT8HopjTilLmRSy5CeH0ky3viTAa9csLoqiWszCoS0qC0lukSnIFBRbKAAXB07INVGw9YFr6AKRLXPStjMBOVKRlsTrmGkUKfZuqpyuoqiM6p6VDeBJCWAdtN1MLy5OW0bDFBO1LljLVYNJWE5qdaihIQDmliw6+ki/hmFfJ5U5YSEqnZQkC+VCE5Uh+JcrV/5xalKTlciF/aLFp6Rly21D2ccO+0eZLJSo9SOG3sDaHCkoqZi1ElM3e0KhmL5gQAWPHS79UTYrstTzBaYU8goFg+uUKFuwR5gFWFrZt0gEjXKrkfzwhkqCAmxI7CYxZHW50sCuhPmbLyhL6NBK3KcxYkMFAqJUzMwPGBWNYLKU4KUk82D+MM1ZVqvvE9t4Xa2eb84Wskm9jXj08nOa6lKFEB7GIJczzPvsYMbQyMqAq5UonTgOLwF5doj1sctUbZBkjplsG8KnZVfn86R0TZrE5UvDp8olppUSE8SMqRbzPdHMqCZvHqMdc2IwJM6lKsiekCyAsgWAA152PnAXJNqINQdPJwR7SSv1KT1Sw3gn7oWsElZQspcvKT5pJI8Y6VV00/KEy6ZJyBnWtLEMBYOW04wEw7ZSopwvJLQozQCoEjdLFwC+l4yCksWj3/7C6XTiyW69gTgKP1hHh1Wlj4wNxKrCKGqSQXmzrEaWVx5Q3SNlagjIUplK1+UIUCfVAyZSxHJ+qJ6rZMzKZUkSQjPMQTvAuEkFSwXLEtBZtWTM5rikv0AhGGOKTd7s5JhAV0k0pSVAgJJAJYFVz1acYbMQwOZMS8pBVvFSy/80zn1QVptjK2QufLpykU84i5UnMxSyjzBvBP5r1ZASJmQJCU6jeADHNDHJqNUHGMZSdySOb7RXn3NkoTftOnjBygrVSrSwJinTqeARvX6tINjYKYelE6SiapYGWYJmXKQ7WN7Fi8XVbBKRMC5at3KE5GHfvannE01JR2QWSUJNu/5inh9eJ8ybMU2YJTmY2AcM2r2EFqXFkFa2WwCl8W5ARaptg5pyhaZaBLIYoVdYcE5rWZraxYkej8EnMlKQSS4U5JJDP3Q7HqhK33/AIE+RYWvR32F3beoqBMl9NlMvIoysuuXdfN16Qn08pc0rWlNir3AR2PGdmjPnySUpMqUjKQTrcWA4BhC3K9HExJXlYBS1KYL0fQacoZG12OeitVoW0+kPEP3yvs/hG49Ilf++V9mLRm9RjV3Ohif8W/Q8r8V/tIf0h4gdJyh2JERj0hV/wDEL8B8Ia9mJiekunVJBBhbm1QRSVKWZSVy1JP+1ZB8jFuF+Jj1jcfUKbSo8HpHrwP2x7csZ+kuv/e+UPQW9HJWwZkF2EVLBblKdOQhEslOmVKvQUk+k+u4zIkHpRrP3n58IZpy0MndSW/lEQ7jHcT4CAlnpcB6ULw9KFa/7Tu/IiNXpPruE1vD4QYq6ZClT2Sn9mGsOUJWLShnS3sJs3bB4simmzJxUZKIcHpOrhrO93wjb9KFb+993whcoroZnUVIaz68Ib5eyko3mm2bMEi2oZiRw6hHTyqDCUEy9s9t3VTsxXMUyWsG1PO0FdoKw9AgLLqUcyn69B4PFGlny0lKEhKUOwSAwJgdjk1a5ijqnIw5P+SD3R5mabnL2KMUUnY4YFXZqeVNUQ2RLk8xYv3iK+J7TUk1wZnq8WLHhYwJ9HlaJ9J0JZXRLIIPsvmTblqO6GStwZZG42X2SHHnHPZtM9DE4vzA3Cp0kOZakqB4i/8AaJ6mqfS4gbM2bSklWXKrmlx5giLCU5UXLnnE82h217Mp1AsYW66dlSSYY6qYAO6EHaiu1SOOsHgjqlQrPKlYMr8ZStASg6+sOTczxfSKtZJYW9pI8QfhEOHU7qv2n4RfmjMQOBX9xHvMettHZHmtuW7NKcbxyjr934ww0u1dZTI+hmFKCXLBJvzLi0B8NQBOA4Fh7wfvizSV+VRB5kQKf5rQEltQR/SXX/vz9lH/AFjU+kvEP4g/ZT/1jaTSSi5ypDjjoOTDgTAKvkhJLAMdGh0Z6nQrSGv0l4h/EHwT/wBY8/SVX/xB8E/9YX/kyejJCxmFsv3xtT04IB4Q2rQLpBw+kqv/AIhXgn/rGn6R8Q/iFeCfhFOVITlmbosm3hAtKGR6qs72HVGXRqSfYPH0i4h/Eq8E/CNf0h1/8Sry+EBxSzMuboy0RIlFX1SGDl4xNepukOq9Idef/sLHh8Ii+ftf/FTPEfCLW0dMhNIkhIB3LgMYTXjgU0xmO3lb/FTPH8Iv020detIUKpfer8ITpKXUIfcHpFdClkg21jTnQbmYao6JV4GPUYYofVUe4wP2YpZ9VUql/KpspCGdSSVFi+iSW4Q54NQT5ajLXNM8kkhagEskMGYDXjE34Jep5v4N1yApSjKUhXqkrCb2sRAGopcxnIAzOlVhdyFAhuf4w87T0T0s4rSHQgqQdWUNDCxhWxVatKJqJ0oZk5rhQIBbiAzxTinHHjliHQ6Nw0zTPMCwmqElMxa19CxZGbQOw3OEF5kkPrwiLHk11HTla1yFgKCTlSoKc8gbf3hYmbXVDIORKcxIBUkgEj1gL8IlyY5N2WRergaFSiwiOZKMKkjayqmFglF3KcocltbeceUe1k6afXlgIushP1XAL+MBLFJrYPdDFVTBLUoKf6SXYsSHY8RChjEtRWlrtKBPiRD7s3i/TUrFulnTehQMuvAqHUA57oG7eU8tNfKp5KAHQBMIDboLk69ph+PE8cHYuUtc0/aivhCk00rIkb7DMoi5UB7hwEaVeKqU7n88DyipXjKsto7fCKE+ZxHDzES1bsqXBam1J1BctrENLjC+lKSbKA721fnzftinV1DIfqgVWKJTmFlC7jW0MWNS5Nuhloq1dBOE6VvJCmmI5oJ9+jHt5mOlUm2MucgLQrdI42Pe+kcYl42yQ6s1mPM9vjD9gtNkppCgN2ZLHi2YeRPhE+aMox3KsM42MtRtAkjWBFRjQPCIZcgPeIaySAIgfJaq5RSrq0qdrCEnFZJKzxhxQXBECaujFyQbXPBn0eK8EtLEZo6oi7KlkDrVHq6kIIa5SzdvPxietnJHq69X50gWmWSpzpF8d92QSVbII0c4JOfgn3/3Mb0sxyTzPnAoKc9UEKb3QWmtwGX6itYNYQKnLUoE9hby+8RJUKcjlHtBJJIKSyiQz9oaNiqYLK8unIUQbkWtzMFpC0hKg10kN2cYszMGWnMtThYBUpm1Z4hQpKAlWUnMoA6Hyhk8nY6OFy52NZcy0wcxG8jJKSCrU8TcjqgxikySuStcpHRsspyNvAJGpUHsTwjfApJ6VMuZcuFMQDYoJ15WhE3rg5egUsfhyUbu9yjLxdJTmCrB+HKKM+dLmtlORXPmIcsao0y5qRlSNxxlRlF82oOtuMMWxdEkylFcuXdW6codmGvW7wrFjTV8DsmJ48es5vtUv9VSH4phMSCbCHPFaRU2YUqUAgZiANLKLPytDAaSVSzAiShKswScxLlKr3BHdaKsk/DRPgwvJx3t/oczo/XHbHQsLUOiS6yLaQG2j2WVKQarpQRMWTkAIbMSdYJ7KLBkqzMT0h1D2ZMZhyxyx1RYqcWhwpsyMUn5bbku9tWPKDtBNy1m9xQpu10wvzJyU4tOT6pyI4nl1xpiWOBFbLSN4OR63MAkxdLynJ/kD+26wKSfl06M+cWtm1ESJY4ZR5JEA9patMyjqAh3ACS/Ms3vgzs+WlIHV9wjyvESyP5HuP8AdL4YC9I1T+qJl/60oPqd4u/XCNQUaFBGdOYJk1E3jc2yk9fZDj6TCTThIUxM1DHjZJP3Qm09WnoZjKfJR5NDZS1sQS0XurogxcEVZRplZAkM1KFKN/WU97cbwJwenyUUyaQfpVlItwlh7H/coCCm0taEzKkA6S5ctPEWSHv3xEmnA+TU5UwQhK1hjqr6Q8W9kWjUuxQnqY8ejelT0kp7pppar/6s37wH8YHVEzpK+rn8EHokHn7Xubvgzg/6vSmcr62ecoaW0QPAecL1OCiQh/WU61f7l7x8mEI6rJ2XwbCK1FGuNz1++BU6Y0EKxbi2usDKg5g4GmoiWKKCjVzN0jlEFNvBuDRtNUHtEeHm6uFmh6WwLKMpG8RH0NQYJmoKZIsehlEduTXzj59pU3MdnwP0kS1SJMrOmSqXLRL3xZRSkJcLfKH7oHLTRkbTtFH5SLgjKtFlJ5H7xyPKKtTMBGsEdosPVPQqoQyZ0oG6dFoSM2VXO1x+MLVNXZ031jzZY+6PTxZNSJJtVkFgSpRZKRqSdAIv4lhwlUE5Sw68pUS/1tAAOQLAdkR7NSM06bMLPLQnKeWYlyOtkt3xDtpjCRQiUqYDNmEHKNQjM7qbQMAz84fjgronzZHwc2XOUdTGSyQO6NssbIlOCeQj0diPc1ptHglK0gdTmwi0pbC91GwEY0aSZMygnnrBBMttOEQ0FPlF/WOsWzCmzgtmWqVMUVC6L94cN4wJVIzdCkKAKlpZ2tzhjwSvCaKaCnMd8X/22gNOw0hMhQOqwNBazu8KeSOqiiEW4s9rJOSTNSWJExd7XAfnFvCyZlUkgFG6n1gxYSzoOvhGldQZZKiVoIzTAwUCoOmxKeH9omps3y7KBlyy0HuTKhkXWKVg51eSFdkiUTipdyS1rl9AYZ8Dpiqn3rgT0m+gCfxhVkoKprC5Lw84Ju0wBVrMu/ad3yjMO6R6P9oSSxV7nOsTqWUoD2SW63Nm7OMWihRVLJZlpS/gxaAkmUJxnKUpsocHiTy7IYqZL/Jru6B72g+oe0miDo9pRT9GabZYlLNJLlILqSoBQ5AOITlJGZTKID6dwgltPiCVrUEoylKilRbUA668/fAxUwZlWe/3CB6TB4OJL13JZvU6OkbSgf44tJWwKEbxNvV49UQzKWWrEwAXCXKiSANE3SRYjSDWFbAT0Vypy5IVKKWAVMClafW5wTm7AFVYmcJYEtjmSFNybu7Iqk5VXsZqxJVu9/jYD4tPCZdQlCFKSpSXmJYp0ToRwEGcJr05MqSkrALpuCOD8m+MEcfwGcqhn09PLCSsAIBIAALO51eKeHYHVJRJSunl5kBKZiwtytIDEMw17Yg8BylqKZZsWnTW1AzbHDzNMqVmSlSs63J3dyWQwI1N4VsF2ekzKap6TIhWeTLQVKIKcxBJyvcOrjDptBsjNmT6cy6dPQy3K0Z29ZnbrYQHx70cT5kx6eUEIdBZS3ul81xfjwMVSctV0T4oYKaUmvsI2KYEoTFykETM1QUgp0N/z4RaosJWZy+llrRNWsS0pUkhs+rW1ZvCOh0WyNQJCUqkSkzZQBRNQo5yoaFThibl7xZwmTiAMv5TTpmBK1KUsKSFPvZSOB16o25PZhaoQpx37U/3BG1UtkdBdIWUpY2Ilyw6rdYHnC7WzbQybdSl/KwtaQlJllKA92HrE8i7DuMJc+bwHDyiWe7o2NditVKgZNnsX5WIi7PXAatn38u7t4/dDIROZ5UzgS4tEMhWVKzzfyt71eUQGZ1xKs7rdnmSYbVGGlNxgiQ6Yp08uLQUwjHycjo3ourM9PNkqYgKIHMBYbwH3wp0iilRQqxScp7RY+Yhg9EC0mbUJUpgUpN+0jXhA/amjKK6pCLnOlSAOJmgHTtUSPyyJwsbjnpYTly+hpSrjNJt1JDDucmELE1Zpij1t4bo90OU5a0pRKX/AJdzcH+bUWOvuhNmhzG41TBm9TsolESpSyT2RIqXG81LS1dkUWAD5CmeLFKb5jr93V1mKK1Me+CtEkM+pjpGIuSQdT+eqLIT+fz+bRCiJFKLMNTCWEXcNqTlmpGhQS3WB8PdBCbUJWiShJ3krc9VgDABFQHSgFgTlUrgM1u8B7x1aZs1NnKp+klS0Jk3UUEDMWYHSydC14RLp9UrQ/FnhjT1HMak/TTBmAGRZuwuSB4xY2ewydULM0mZ9Z5j+yNH7LQ/nYROeaDISUqUSleYZt4gkOz8+PKLlXsytMvopAypzPvKfUb1wYp0PSoipZ4t61yKRoV9J0koBRLoyX9m5cQzbO4JMNIoTGSekzsOQB3e14oL2SqkzkTJe6UhQfMG3m4Q30FGsSMqyy78i7vbqgnhjGdxFvqJZcKeSrs4dhuHKyrcZQphmU+tuDQzdFKkrp0pnCZ0aN8swSXciCQ2bxBUpQmJlqU4KXUOGXiOw+MT4bsfNZZnyE5y7ATAQe2w++BnDVFx9R+LPFO32XYW63BRPBAWwdRBAGhVm74GzdkgCfpf6fxh4k7Nz0W6G3BlJ05XMaz9lJ6i4DdTp+MetjjgUEmfMyy9Upurr4G843O9ryEef45O9ryEUXjHiQttmuNbU1EqW6VByWukGEj9LNeickKUlSM28BLD5eLdmvdDbiFOJgylaENd1ECFhWzkpE7pBWyEqHAqDXsQb9cC2hsH6jkrameqUpSFjMm43RdPPvELOM+katlFJStGVWu4O+8EMGVLSADUU5yoY5V/Ve2ujCK65FOtQCKimKgvMkFQPcQ94W9WpNDsempRkvgpVHpHxAZSFIylSS/Rj1FWfuPGLuCbe1kz5WFLSVSFKCGQBYAkPz0ijiKzIBAmU6kJcKToGXdhd/CF/C8ayrnhKpZ6dVgHd1WAfU3jpS3Y5Q1RWwcrsZn1KAupIKnISycrJ4O3F83dAGsQ9w78xqIM1hysPZAH3PAmaOpoj1W2w4xpUCKhbO4frGveIEVXMHxsfz3wfqVDj48fGAU/ogTZajwdQbyDw+DOZiMMCpAmixSSFA8bhm5G4tEBDqMEsRXkkBAs6/df4QNlVAHCDT2MLgDJiFS42VMtEClRyRw8eikPVTAWvL6uB1EHdtKPJWCanKSqUEOnQNmccgWHmecIex+IKlVGZLeq1+R90PVbiRnpSo3YsDZnDuAR1GAaqQLIcXKVqmLTcZRo9mQARe9iIQ8to6RMlJp6SeZhBUUkJ1+umwuAdY5wkxrR0Ga5Y8rS0oxKgXirjExkpEcuQ2B5pvBnCUOgXDeffAgJcgQcwZIyngoEg9cMlwBHkuhA6yY2Mpwx05fExvmjMnO3Vqe7lCLDKs+Tm3UjW3j+XhopvSFVpSQJrhKghG4k7oFntfTWFudM1CbPx4+PKN09GJSQFjOVOUXDdfu8YOIuaVDQjb6st9Ibhw0tNhyNo3G3NWR+0WP/AFp4d0IKMbWFgsClNhc274I0eISlAZiEqD2KiNYaxOkakbc1Z/zF6P6iPhHqtuqoarXw+oi78rQjzcdSCwQ7AgHMT39kVa/E+kZklLC9+MaboHvFtu6xMpakTCkoI1Qm72taFo+lXEP3w/8AzR8IBJrF5FpzbqmcG+lxFNEp+caEo1yNMr0o4g4HThv9iPhDRQbb1SpaSqaSSLslPwjmKZYBtDrg5V0KGUBaMMkkGKfaydNnIloWhlZAVJSCxVwueGkbycQq5iqgGblFObgJTvByDfhoY3qZITV0xCQHRJNgPbAe3brBOkpmrK5PMEt3qP8AygI5NVDJ4VjlRUwLDguoqLBW9L9e+ruz6QnY1g6nQCdVTGyjkWD846Bs6Gq6nrMk+94DGjTMrJMtQs09R3mHrKa4uLpMecskl1U4rgPMlC3XqL2ycsZKlByb0opGcsRrdFi6tNIiotnwKqQk3daCXPNaQzQXwnZwpnTzMlLTLAWZSi7FlMCFaKDGN0VWbE5QASRnlBwX+sgk/dHott5Eu1GJJ43Lub7Q7MCbOrV5sokLICEpYFkg92sDsDwFKJ6VXPRjN36DzI8Ic66aB/iYcXmrH9KRAejlsFq5sPC/wgZfTbFxbuirXLvr3wPnLi3UquYoVE1uETRQ8oV020BwgZ0v7Q98E6qaOMDDvK3QWH5EUQBZdxiQSl+AN+qAsM+TUG4VC5Uy8qiOuCg+xjNpcy3ZHijESV3j1SoMyw1st/8AIT91o6NiVNLk9AzBEycFKAuWAIUWdhY6AcY5VhUwiY4ZwLPpDXXYuVCW4GYJU4Fr2Du5B52ga3BZ7tFinyggJfKmWMwZhmSC51L6ecL8tUGOjCQp3vLe/Wl/B4AoXHNGxLaVXgPiE/Ms8haL1TOyoJ4mwgRHRXcJk1DLdY7/AHQwU8oAlXBTKcGwPEeUAJC8pBGog7TBExiDlPEHR4yZkS4mY7tYRslFn/LxiEEAfdGBUJDNFy42w+jzTAxYpcuQ4Zm07THpEWMOOUzS7ESVkdo4d7wEm0tjUR4JgAUkTzopSmS38pU/VpFXaKiMtMhORlTC/aB7oa6aky08iXxU58SEDyBgN6Qql6qUh/2cskdqiw9wjVkby6RUJNWgKmmT8mMxQAcqKeLAWAfXWBlHSFRJAcdnP4w64jg8ySiQAApKUAlrsQLggjUqUIo4ZJBJPB+7Kjl3h++KItpL3KIRjkbS7Ihr8ASibKlBKXyozFJcZi6lXdrD3xS2gw5EoBkjeS4Vz4eXXyhnlUKVIK1a5t0D2lDN4NCxjy881KOGb+lNn98ZGes3PiWLuQ4lTyejlCWkpmgb5JcKsGIHDjBrBsFBlArNzcdkBJCFKXzzKZ24CDmN4uJC0ywdEDQ8bw7S4xIck/EmbScaUqdJEwg5AhKSECwCwL8eAh6VS5cRqdd6Xo3MI46f3jltQ4UhTE+sQRfRWaOjYbiK5+KrUqWqXmk+qrkAm/YWhFJNF2STlu1xt+pph+JIlVc18xzS0FkhyCl2seHXGU8uSkIqCpKFGdNBWxO6UkgMC4F+HGKWJU5TigQFS/pJChmJcDdIYtobNChSJUJiCbOVd7Pw1hE8Cc/EXcOeSLbi4X6nZMUkhdEDqegJBvqQkP1v1xzPDcPMrFZKCQ6Vy7pDDVJ0h7o6uYKSaqYtKkJpnQkJIKW9q1+EKuG0k410ipm5Misi1KSd1IskE8nIh+LNFwTRJ4Mtcq4/9LGMKKqisQEpIVUByQc31dDo0SYpK6J08n8T+REVfiEr5RVKTlWOmsXO8XDM0U6/Ec6lKOg5W7B2mEyk6a9xj3r2VFGcs9vZFIyFKs4958ou9EVDMtkoA0gxsxgKKohRXlkuWQg/STCLf+CeZjLpGxi5OkJ1ZKlI9clR9nR+4axVo5/SnQJQhmSBxL3Ph5x9A4VgVLSJBTKloWr2RmmK6is7xPVFLFtjqVaVTJklCFq4jdVfmpPHxjvGXoH4TOMzFhmeAOJDefnHZp/oskC4XNSDpdJ8XS8K+PeiucA8laJrPuncU3eWPjBQyxsCWKRzQxhMTVFKpCilQKVJLEGzGIgiKhBr0pBcFoZNiwaqrlyprrSyrO1gH1ccvKFuQgKWkKLJKgCeom5hgwGnVJrgE2IBKSQDbhqIIx8FLFcVWJikg2G74W90RoVEGLSSmcsHmD9oBQ8jHiHABIItxDRjNR7XTXIHKIExboMIn1C2kypkw/ypJ8ToO+HTCfQ5VTAFT1opweBOdf2Qco8YCUox5YahKXAiIhnoJUpNGFKP0pmsgcSlt5+rS/X1wYnejWTIC1T6sEJFhLQxPJyokDsvFKVKRlGUDKBle/Cz9vXC3kjJbBPHKPmPJMtki99Y8mAat3iMUh+JB5jWIJdUQrIvjooce3lAV3OJD4j8+ERzJjJIH1hk7lERstxcRZwenE2dLQNVLBbs3j2aRj4MHKTSNMljhLQgN1hJV7zCXVyflGLlOoTMSnulhz5w6YtWiSrMotnUopZzoybtpYcYA7MUYkz5s+eSjMCxWGcrL252iOU9CnKt6pfcPDglKmWttq9QQwbMVBKf9o3j5lMBqVBTLbsSOxnV7oKY4iXNqk51ZES0grPrOpVw2Vw2nhG1LhiZktSkTUFKMz3u2pU3Yw74v1SlFPul/Eq6WMcSafdlaqnFMtPNs3ev8AIUp29NmHQS0s78erz8IbcRzv0iZeZCLrc+qAISaWRMmE5QTmJUQ12gsap0+yEdVLU9g1s7JzzQeCUu/Wb/AAgHtBOK56ieoW6rWhv2ephKpjNUCxd+zlClXsZiikWJcdQ5RZNKkeZBycpbHZcNoZaqOkCpaFABVikHQKbURJt3LCULWAAsIQAoBi3J9WjIyPOyeU9L/Nj9ivsrKHy1Fhelc24ui8CdopKQmWQkA9Ou4AB+vxjIyCXkiMz/AFcvwMgU9Eh7vIDv/wCuAtHLHT1aGGTJLGVt1rnTSMjIlh9Nff8AczpfPL/iU8JpECmnqCEuKixYON5Gh4QDpboQ995R731jIyHy4XwZm+pL5Nca0kp+qTccDc6jjHRvRrJSJE5QACukyu18rOz8n4RkZAS8pmLzBTZ4vUVBNylSAH4AgEgcgTE43qtlXAQogG7EMxHIxkZEjLDTaOYQHBII4wuyalRUXUrxPVGRkF3B9Ba2/pkmjUspSVgpZTBw+rHWOa0KAVFw9jr3RkZHoYPKQ5vMR4lLAZgB2BoddlUBWLSQoZh8nXrfSWttYyMionkW5MhLZsozEJGZg7AAAProAO6NHc3v+RGRkQT8w1cHSdhpYFGkgAFRU5bViQH5xR2lmnOq5sBxjIyJZeZnp9OccxeoUospSiOsk8RB4BkgDRhbuj2Mit+VEmbzsrVB17UxpNHq9pjIyCQk3a3d90U0zCmY6SQX4W4xkZHPhhQ5D2DnNLqCq5AsTdrcIbcXlJVSqzAKYIZw7a6PGRkTS4XyWy+pEB4tISJVMyQHIdgL73HnFObLCa2alIAS+gDD1k8IyMimHnXyHj4/UJYjagqm5t3OLdkB9kZQE9TAD6PlzAeMjIdHmXyeTP6n3KNfMPRhLlujFuGnKFhAjIyGGZPKj//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0" name="AutoShape 8" descr="data:image/jpeg;base64,/9j/4AAQSkZJRgABAQAAAQABAAD/2wCEAAkGBhQSERUUExQWFRQUFhgYGBYYGBwaHBwXGB0YGBgXFhccHCYeFxokHRgdIC8gIycpLCwsFx8xNTAqNSYsLCkBCQoKDgwOGg8PGiwkHyQqLSksLCwpLCwsLCwsLCwsLCksLCwpLCwpLCwsLCwsKSksLCwsLCksLCwsKSwsLCwsLP/AABEIALIBHAMBIgACEQEDEQH/xAAcAAACAgMBAQAAAAAAAAAAAAAFBgMEAAIHAQj/xABHEAABAgQDBAYFCAgGAgMAAAABAhEAAwQhBRIxBiJBURNhcYGRoQcyUrHRFBYjQpLB4fAXJDNTVGKi8RVDY3LC0oKDNEST/8QAGgEAAwEBAQEAAAAAAAAAAAAAAgMEAQAFBv/EADQRAAICAQMCBQIEAwkAAAAAAAABAhEDEiExBEETMlFhcTOBFCKRsaHh8AUjJENSYoLB0f/aAAwDAQACEQMRAD8A5kFGNguHY7MSPY8zHnzYk+yftRlC7QmgRjQ4nZaVyV4x581ZX83jHUzrQmmPHhyOycrmrxjT5oS/aV4xlM60KDR40N/zPl+0ryjw7HI9tXlHUFaE4xjw3q2OR7avARodjU+2fAR1GWKTxjw1nYxP7w+AjPmaP3h8I420Kjxjw1HY0fvD4Rqdj/8AU/pjjrQrkwRwvCVzN9whAN1K6tco1Ufy8GpOyKQXUsqAbdAZzwDvZ43xWtTKITqUp9VO6lIHMCJcuanojyMjC92eV2HyFoyqmLHHMpPHqS9oAnAwXKJqFMRq6Sxe9+zQRVqcQXPJ4Ds/LRcoZoRmSgA+9vVJB1/uYCOuK3YTSYTk7OyGvNWtTXysB3Agk+UDcTwgSzYnqcg+Y+EaCaqSsKcrSGdzqlQdKknhbhp1RfrVoKWfUOAbNxyhWvcbaNrGJzi7uzaTF5YYsY8zRelyQogFVvabQcXHVx74L/M0/vB4RXGWpC5KhZzx5mhn+Zp/eDwjz5mq/eD7MEDaFjNGZoZ/mer2x4R4dkD7Y8I060K7xjwz/NA+2PCPPmgfbHhHHWhYJjwmGj5oH2/6Y8+aJ9vyjjrQsPGPDMdkj7flHnzS/wBTyjjrQsFUbJhjVsh/OfCPRskPbPhHHWhezAaxekUKlAEA36oLyNigSCVqPcIOSKUISEgO0alZmocRhBys6X9rKX98R/4Ar94Ps/jEyto6cB+kH1v6bGI8ZxnJKJkqT0gY5S2hD3HZGtoljqbop4jhcyVLKwpKmOjN98BaHEVrXlORPWXizg22JqpE5E6SUqTKK8yfVKRbMHuOyNMJw9IkEqBM3pAEFm3SxA6jHJp7DNM06YXk4YpXqzJZ7jpG07B5iUqVml7ofjFLFFinlyVyihS5jg7zqDOTbhe14vUylzpSM63E1JYZWyuCXtqzecLnNRCUJN7FGhQua7FAbm8WajDZqU5vo9NHMUcLxeUhVUhSFE07bwZOYAhOugU5doypqjMnhCyUiYhQlpyuQ1xmYsX5xlya25OjSyaZujanlTVkjKkF2FzdtWtFoYNP9lH2iP8AjFTCJObFqZAcdH0i1d2YB+dwIbceqldJIANmmrUeoaPG24xthqOudR4Fatop0pOZSUs7WV+EbS8OmqSFBKCD/P8AhBDYWdMndNNWSoAgB7gPr5GAxzqKZ3SkIVPEsSwAxCzmUe0A+UPljaELJbotDDpztkQ/LOPhHn+GTmfKhuYW9vC8CNoq0Iq8wJKZUiapn57icx48Y2wfFlUtJ0SllS5kuXMH8gX6yXPHl2nlCc144ahmO5NE9VUpSCoNu27VtdubaP19cBpWAKmIdWqrq7TcJ7ALnraMMwshGpDqPaSkP1aWhtoaM9DYXSlfjp90ePbW560IJoVqXZNISGuSryfL4RUVg4RMfmpT9hcH3jwhllVbKfQBVx35vMe6BGJzw56ukHgpvhBRnKwnBAz/AAvMgyyHygjuzWHWxL98UJkhpKMxYh0m/BxcjqKh4nlBVNYQxe599r+IBgZiEwX5ZyG6iD93uh8HZNJUDJM8oW5ux3hwI5+HjDxRYhkk3GYSzkdw7NmQT2oa/UYRZx3c2pDA9YLwewyp+izPbKEl/sg9zJ84c5OO6EzjaGahrDOICJZ3gSHIFk6++JKieqWhMxco5VlgykkueqK2A/QlBWWCUzHJ5sCzx5iNeqdRp3WKJoYAu6XJCofBtzSfAE4Uvc1k7RyllhLW+bLcp1jE7QyzpKXbrT+eMUhgiqaUmeopUVrzhIcZSXIc8Yo0t1kZbqKzq26GP/GLcfgSk7eyJLm42g5/jSX/AGSvtJ6/hFiVPKg4lH7aY0w3ZszJCZ75QUhWXUsVKDPaDFFhwRImBJdQRdxbMSMohXVzw45KON2w8cck1bB60LH+V/WIkpcPmzNJY7DMHwizUOgssiyQSeHXAev2kMlJXKYlNnOlyxifXrVxNlDJGWh8lqspFy0kqQkMWbpA57LRQE9R/wAv+r8I1xqYUoRPUt1LF0k66er2PFvAEKVIUSX6Ri/U5FuWkSvNkrVtQXhZFJxYMnYkUoWoy2EsOd4XHVA2RtaFaSlHrcQTq5LzVU4SGmJuq5NnPhaAc/C5i1pRTpUpBCQ4DDMRcE9UWRutzIvlPkIja8At0f8AVBSTPzJCnCXDs/OAm0GxyqSnlzVLzKWSCkJ0IBOvGB1HKlKS8wnNpdR04W5QSYdHY63DJQCraJnPpxUDfxiPbGiQimmLA3h0YdhxDO7PxjMZO9MAff6TuJaNccwlUqkVL6UzipaFgrscpSLHqBELir2oKUEldipslKJoZ6i4/VFJ7iT8IYMGkqmS5BUd75TlvyTLYv4RX2fpgjClMCyqMFXWStYseHG0OGy9Ej5LIygsalahmYkMFgue6HY2oM6cfEdWckqA84/yrmuezMX846Hs6kSZUglyOhHjlSTCFiLJnz0gWCZ6rcMzAHr1joaaeV0ctEwiyEBi45Ox7mhOdXLYLGlSTE+umj5PVEA/T1aiD1BreUX8Lk56ozPVTJlAk9asobyVAGXPKaemAD5lzVhzqMym8ob8Hk/q1ZNLZSwv1Jv23mDwhuDaW55uZOWT8pV2HlleIVMwXMunSkZtMy2JHkfGLu01ZlmTE7uZFMlISk/WWeA7xFfYBYVJqZgFptQJaSLEpRex/wDKKeKrlzJtTMuZi54lhx/lyw5y9pEA4uTr3LozWPf2GPZen+T4TOWoMpQmG9uod+kKyw3ySWOCZs9Xfupf7XlDhjcvo8NlSRYqyJtz177wrTJgFXNLgCSiXKHJkJzq8ymLE9U7Ja22FjF0BaapZuVLlSEl25FQ/q8o0xeQkbwX6ysli7JQAkN3lXHlEmEq6SfIWb55s+oUODJcJt4eURV9DOmJJUhSZaCsvLS7fWGfeBAIL2GjRH1Op1FFGBrV8Hkta0FMzI6SXHNhYP1FofNnq8TpeYBnzAjkfxaEjGJkx818iUIVujKGUByU/FvGC+wOMfSqT0c5aOjzHIgzClyQMwsdQeceY8MmrPVWSK2J8XaRMWVeruqHHQs3kRCpiGKomXRpmLW9oMX8jBzH8b+UTFBKFdGCRvjKXBYuljl0NjACpmdFYpSErcAMQ5FrHLw56RkMUu6CnkRU6V/f7ifhEeIJcK6wD3pcffFiuQlMrpAlQCTcgpUBwYsX72ipLxOUpDFQBbQwyMZcpC5UD+lDsdFAv2uWPdF3DyyVyzxBbuuPdA2azltPz8Ykl1FgeTP2f2iiStE470GIdJTICg5QrKRx0Ux8PdBPAaAfIZsy+4ZdrH1cphTwSpZWbh9btALFut38Yetkd/C52oZaRfqCYZGpQ3M6jK3pa7KiDGj+qSeRbzBhWVKOZOXUy1q7itf3CGjaK1JT8t0/0j4wtyJKyUlKQr6Fi50ClLcnzgelpY2/d/uS44uSUUOeFYsJlNIlpcDo5QU7ahzaLav2U4glgQOzSw4Qo4DSn5TIHAS0DvyqJhhrsWl/JasozfRrAXYesWDp58+6FdTD/EUv9I/E2ob77mlXj1PKmETk5wJbhgFg3u/Iu0KNUypK7WKh8YpUs8LM5LqUUyF7xFyc2bThF2omAyikO4UHHI72vhFGOHh40rDyPxMmpIl2tQAacDeGVZblZI/PZE+AYmU9BTBKd4JdT31J8IobWzmmywxtLVw5n8IZMAky2kOkZ0hBzNe6SWeI4+RWUdQ6bRUr6Xo64uQWlKNr/VIgls2kKUjKMqSocGNgX84qYof1tR5I0+7sg/hiSqozMAnOpm6ktpFkW9N+zPLiqlJe6B3pHmZZNO5AGdWpbhz745XNQM6u1/IR2XbOqly+g6SX0gyrIHXu3MckqlEzZhAAdWnJwLQWO5bDKTOp1GKy5DSZpUZiCoFZTq+hfvhwxbDPlCFISbmWgA8ixL+UbVuyaZiSCH9b6x+tyMWTRzklWTKxQAFKUSc4SUhx7PGMxJxe4eXJGdVyIGHYxLlYWiSonNNpUZbPdK1vfgGgvsVjU3MmWop6FPTLSbet+VGJMC2NnIozIqESlkABJSf5iVB8ttfOL3zWXKQkSEIBcg5laIUXUxbUwUm7YcHBP+uPY55OTKnz6tSpglPLCUi19AR1XA0g3SkTUL6aekLSkZA+oSlZ7i7RVqvRZUmqKwmWJJUCBnvlzA8tWBhvm7GDo5oTLSVLQQkqI3VZSHFuZhDeSfKHt4McvyyZzSnqEqFHlLplyUg2+sXd+Vz5Q+4TVpl4cX3nMyYbOwRmVvduRMeUGxKpRUDTS1bqQhXSAFJCANG0zXeCMvYsBBBTfoAgpzFitt49Vy0NjqiyGsUm+z9fUUtiKxUnDkLYHKqZOKc4SS5LFuUSYelMw00uYVJVNGcADM65inIVytxgqrYuaKFKUSUJqkSky3zgpPBRJ4hnMHMH2cK8q6uWgTUApTkJbK2UcdS5hmObipJ9w8kcUnGS4XKKm2qCsyhKVvIeYm4Zxz5ixhCq5pRQGZMP084TJhGjkqypbnZIPeI6PM2dMsLRJljKEkJJVfe9YX0EAsT2NZKJJkLngrSekzAFCApJUkOQ1k+cDjlKDb7sJPHK1J7LjbcT8HopjTilLmRSy5CeH0ky3viTAa9csLoqiWszCoS0qC0lukSnIFBRbKAAXB07INVGw9YFr6AKRLXPStjMBOVKRlsTrmGkUKfZuqpyuoqiM6p6VDeBJCWAdtN1MLy5OW0bDFBO1LljLVYNJWE5qdaihIQDmliw6+ki/hmFfJ5U5YSEqnZQkC+VCE5Uh+JcrV/5xalKTlciF/aLFp6Rly21D2ccO+0eZLJSo9SOG3sDaHCkoqZi1ElM3e0KhmL5gQAWPHS79UTYrstTzBaYU8goFg+uUKFuwR5gFWFrZt0gEjXKrkfzwhkqCAmxI7CYxZHW50sCuhPmbLyhL6NBK3KcxYkMFAqJUzMwPGBWNYLKU4KUk82D+MM1ZVqvvE9t4Xa2eb84Wskm9jXj08nOa6lKFEB7GIJczzPvsYMbQyMqAq5UonTgOLwF5doj1sctUbZBkjplsG8KnZVfn86R0TZrE5UvDp8olppUSE8SMqRbzPdHMqCZvHqMdc2IwJM6lKsiekCyAsgWAA152PnAXJNqINQdPJwR7SSv1KT1Sw3gn7oWsElZQspcvKT5pJI8Y6VV00/KEy6ZJyBnWtLEMBYOW04wEw7ZSopwvJLQozQCoEjdLFwC+l4yCksWj3/7C6XTiyW69gTgKP1hHh1Wlj4wNxKrCKGqSQXmzrEaWVx5Q3SNlagjIUplK1+UIUCfVAyZSxHJ+qJ6rZMzKZUkSQjPMQTvAuEkFSwXLEtBZtWTM5rikv0AhGGOKTd7s5JhAV0k0pSVAgJJAJYFVz1acYbMQwOZMS8pBVvFSy/80zn1QVptjK2QufLpykU84i5UnMxSyjzBvBP5r1ZASJmQJCU6jeADHNDHJqNUHGMZSdySOb7RXn3NkoTftOnjBygrVSrSwJinTqeARvX6tINjYKYelE6SiapYGWYJmXKQ7WN7Fi8XVbBKRMC5at3KE5GHfvannE01JR2QWSUJNu/5inh9eJ8ybMU2YJTmY2AcM2r2EFqXFkFa2WwCl8W5ARaptg5pyhaZaBLIYoVdYcE5rWZraxYkej8EnMlKQSS4U5JJDP3Q7HqhK33/AIE+RYWvR32F3beoqBMl9NlMvIoysuuXdfN16Qn08pc0rWlNir3AR2PGdmjPnySUpMqUjKQTrcWA4BhC3K9HExJXlYBS1KYL0fQacoZG12OeitVoW0+kPEP3yvs/hG49Ilf++V9mLRm9RjV3Ohif8W/Q8r8V/tIf0h4gdJyh2JERj0hV/wDEL8B8Ia9mJiekunVJBBhbm1QRSVKWZSVy1JP+1ZB8jFuF+Jj1jcfUKbSo8HpHrwP2x7csZ+kuv/e+UPQW9HJWwZkF2EVLBblKdOQhEslOmVKvQUk+k+u4zIkHpRrP3n58IZpy0MndSW/lEQ7jHcT4CAlnpcB6ULw9KFa/7Tu/IiNXpPruE1vD4QYq6ZClT2Sn9mGsOUJWLShnS3sJs3bB4simmzJxUZKIcHpOrhrO93wjb9KFb+993whcoroZnUVIaz68Ib5eyko3mm2bMEi2oZiRw6hHTyqDCUEy9s9t3VTsxXMUyWsG1PO0FdoKw9AgLLqUcyn69B4PFGlny0lKEhKUOwSAwJgdjk1a5ijqnIw5P+SD3R5mabnL2KMUUnY4YFXZqeVNUQ2RLk8xYv3iK+J7TUk1wZnq8WLHhYwJ9HlaJ9J0JZXRLIIPsvmTblqO6GStwZZG42X2SHHnHPZtM9DE4vzA3Cp0kOZakqB4i/8AaJ6mqfS4gbM2bSklWXKrmlx5giLCU5UXLnnE82h217Mp1AsYW66dlSSYY6qYAO6EHaiu1SOOsHgjqlQrPKlYMr8ZStASg6+sOTczxfSKtZJYW9pI8QfhEOHU7qv2n4RfmjMQOBX9xHvMettHZHmtuW7NKcbxyjr934ww0u1dZTI+hmFKCXLBJvzLi0B8NQBOA4Fh7wfvizSV+VRB5kQKf5rQEltQR/SXX/vz9lH/AFjU+kvEP4g/ZT/1jaTSSi5ypDjjoOTDgTAKvkhJLAMdGh0Z6nQrSGv0l4h/EHwT/wBY8/SVX/xB8E/9YX/kyejJCxmFsv3xtT04IB4Q2rQLpBw+kqv/AIhXgn/rGn6R8Q/iFeCfhFOVITlmbosm3hAtKGR6qs72HVGXRqSfYPH0i4h/Eq8E/CNf0h1/8Sry+EBxSzMuboy0RIlFX1SGDl4xNepukOq9Idef/sLHh8Ii+ftf/FTPEfCLW0dMhNIkhIB3LgMYTXjgU0xmO3lb/FTPH8Iv020detIUKpfer8ITpKXUIfcHpFdClkg21jTnQbmYao6JV4GPUYYofVUe4wP2YpZ9VUql/KpspCGdSSVFi+iSW4Q54NQT5ajLXNM8kkhagEskMGYDXjE34Jep5v4N1yApSjKUhXqkrCb2sRAGopcxnIAzOlVhdyFAhuf4w87T0T0s4rSHQgqQdWUNDCxhWxVatKJqJ0oZk5rhQIBbiAzxTinHHjliHQ6Nw0zTPMCwmqElMxa19CxZGbQOw3OEF5kkPrwiLHk11HTla1yFgKCTlSoKc8gbf3hYmbXVDIORKcxIBUkgEj1gL8IlyY5N2WRergaFSiwiOZKMKkjayqmFglF3KcocltbeceUe1k6afXlgIushP1XAL+MBLFJrYPdDFVTBLUoKf6SXYsSHY8RChjEtRWlrtKBPiRD7s3i/TUrFulnTehQMuvAqHUA57oG7eU8tNfKp5KAHQBMIDboLk69ph+PE8cHYuUtc0/aivhCk00rIkb7DMoi5UB7hwEaVeKqU7n88DyipXjKsto7fCKE+ZxHDzES1bsqXBam1J1BctrENLjC+lKSbKA721fnzftinV1DIfqgVWKJTmFlC7jW0MWNS5Nuhloq1dBOE6VvJCmmI5oJ9+jHt5mOlUm2MucgLQrdI42Pe+kcYl42yQ6s1mPM9vjD9gtNkppCgN2ZLHi2YeRPhE+aMox3KsM42MtRtAkjWBFRjQPCIZcgPeIaySAIgfJaq5RSrq0qdrCEnFZJKzxhxQXBECaujFyQbXPBn0eK8EtLEZo6oi7KlkDrVHq6kIIa5SzdvPxietnJHq69X50gWmWSpzpF8d92QSVbII0c4JOfgn3/3Mb0sxyTzPnAoKc9UEKb3QWmtwGX6itYNYQKnLUoE9hby+8RJUKcjlHtBJJIKSyiQz9oaNiqYLK8unIUQbkWtzMFpC0hKg10kN2cYszMGWnMtThYBUpm1Z4hQpKAlWUnMoA6Hyhk8nY6OFy52NZcy0wcxG8jJKSCrU8TcjqgxikySuStcpHRsspyNvAJGpUHsTwjfApJ6VMuZcuFMQDYoJ15WhE3rg5egUsfhyUbu9yjLxdJTmCrB+HKKM+dLmtlORXPmIcsao0y5qRlSNxxlRlF82oOtuMMWxdEkylFcuXdW6codmGvW7wrFjTV8DsmJ48es5vtUv9VSH4phMSCbCHPFaRU2YUqUAgZiANLKLPytDAaSVSzAiShKswScxLlKr3BHdaKsk/DRPgwvJx3t/oczo/XHbHQsLUOiS6yLaQG2j2WVKQarpQRMWTkAIbMSdYJ7KLBkqzMT0h1D2ZMZhyxyx1RYqcWhwpsyMUn5bbku9tWPKDtBNy1m9xQpu10wvzJyU4tOT6pyI4nl1xpiWOBFbLSN4OR63MAkxdLynJ/kD+26wKSfl06M+cWtm1ESJY4ZR5JEA9patMyjqAh3ACS/Ms3vgzs+WlIHV9wjyvESyP5HuP8AdL4YC9I1T+qJl/60oPqd4u/XCNQUaFBGdOYJk1E3jc2yk9fZDj6TCTThIUxM1DHjZJP3Qm09WnoZjKfJR5NDZS1sQS0XurogxcEVZRplZAkM1KFKN/WU97cbwJwenyUUyaQfpVlItwlh7H/coCCm0taEzKkA6S5ctPEWSHv3xEmnA+TU5UwQhK1hjqr6Q8W9kWjUuxQnqY8ejelT0kp7pppar/6s37wH8YHVEzpK+rn8EHokHn7Xubvgzg/6vSmcr62ecoaW0QPAecL1OCiQh/WU61f7l7x8mEI6rJ2XwbCK1FGuNz1++BU6Y0EKxbi2usDKg5g4GmoiWKKCjVzN0jlEFNvBuDRtNUHtEeHm6uFmh6WwLKMpG8RH0NQYJmoKZIsehlEduTXzj59pU3MdnwP0kS1SJMrOmSqXLRL3xZRSkJcLfKH7oHLTRkbTtFH5SLgjKtFlJ5H7xyPKKtTMBGsEdosPVPQqoQyZ0oG6dFoSM2VXO1x+MLVNXZ031jzZY+6PTxZNSJJtVkFgSpRZKRqSdAIv4lhwlUE5Sw68pUS/1tAAOQLAdkR7NSM06bMLPLQnKeWYlyOtkt3xDtpjCRQiUqYDNmEHKNQjM7qbQMAz84fjgronzZHwc2XOUdTGSyQO6NssbIlOCeQj0diPc1ptHglK0gdTmwi0pbC91GwEY0aSZMygnnrBBMttOEQ0FPlF/WOsWzCmzgtmWqVMUVC6L94cN4wJVIzdCkKAKlpZ2tzhjwSvCaKaCnMd8X/22gNOw0hMhQOqwNBazu8KeSOqiiEW4s9rJOSTNSWJExd7XAfnFvCyZlUkgFG6n1gxYSzoOvhGldQZZKiVoIzTAwUCoOmxKeH9omps3y7KBlyy0HuTKhkXWKVg51eSFdkiUTipdyS1rl9AYZ8Dpiqn3rgT0m+gCfxhVkoKprC5Lw84Ju0wBVrMu/ad3yjMO6R6P9oSSxV7nOsTqWUoD2SW63Nm7OMWihRVLJZlpS/gxaAkmUJxnKUpsocHiTy7IYqZL/Jru6B72g+oe0miDo9pRT9GabZYlLNJLlILqSoBQ5AOITlJGZTKID6dwgltPiCVrUEoylKilRbUA668/fAxUwZlWe/3CB6TB4OJL13JZvU6OkbSgf44tJWwKEbxNvV49UQzKWWrEwAXCXKiSANE3SRYjSDWFbAT0Vypy5IVKKWAVMClafW5wTm7AFVYmcJYEtjmSFNybu7Iqk5VXsZqxJVu9/jYD4tPCZdQlCFKSpSXmJYp0ToRwEGcJr05MqSkrALpuCOD8m+MEcfwGcqhn09PLCSsAIBIAALO51eKeHYHVJRJSunl5kBKZiwtytIDEMw17Yg8BylqKZZsWnTW1AzbHDzNMqVmSlSs63J3dyWQwI1N4VsF2ekzKap6TIhWeTLQVKIKcxBJyvcOrjDptBsjNmT6cy6dPQy3K0Z29ZnbrYQHx70cT5kx6eUEIdBZS3ul81xfjwMVSctV0T4oYKaUmvsI2KYEoTFykETM1QUgp0N/z4RaosJWZy+llrRNWsS0pUkhs+rW1ZvCOh0WyNQJCUqkSkzZQBRNQo5yoaFThibl7xZwmTiAMv5TTpmBK1KUsKSFPvZSOB16o25PZhaoQpx37U/3BG1UtkdBdIWUpY2Ilyw6rdYHnC7WzbQybdSl/KwtaQlJllKA92HrE8i7DuMJc+bwHDyiWe7o2NditVKgZNnsX5WIi7PXAatn38u7t4/dDIROZ5UzgS4tEMhWVKzzfyt71eUQGZ1xKs7rdnmSYbVGGlNxgiQ6Yp08uLQUwjHycjo3ourM9PNkqYgKIHMBYbwH3wp0iilRQqxScp7RY+Yhg9EC0mbUJUpgUpN+0jXhA/amjKK6pCLnOlSAOJmgHTtUSPyyJwsbjnpYTly+hpSrjNJt1JDDucmELE1Zpij1t4bo90OU5a0pRKX/AJdzcH+bUWOvuhNmhzG41TBm9TsolESpSyT2RIqXG81LS1dkUWAD5CmeLFKb5jr93V1mKK1Me+CtEkM+pjpGIuSQdT+eqLIT+fz+bRCiJFKLMNTCWEXcNqTlmpGhQS3WB8PdBCbUJWiShJ3krc9VgDABFQHSgFgTlUrgM1u8B7x1aZs1NnKp+klS0Jk3UUEDMWYHSydC14RLp9UrQ/FnhjT1HMak/TTBmAGRZuwuSB4xY2ewydULM0mZ9Z5j+yNH7LQ/nYROeaDISUqUSleYZt4gkOz8+PKLlXsytMvopAypzPvKfUb1wYp0PSoipZ4t61yKRoV9J0koBRLoyX9m5cQzbO4JMNIoTGSekzsOQB3e14oL2SqkzkTJe6UhQfMG3m4Q30FGsSMqyy78i7vbqgnhjGdxFvqJZcKeSrs4dhuHKyrcZQphmU+tuDQzdFKkrp0pnCZ0aN8swSXciCQ2bxBUpQmJlqU4KXUOGXiOw+MT4bsfNZZnyE5y7ATAQe2w++BnDVFx9R+LPFO32XYW63BRPBAWwdRBAGhVm74GzdkgCfpf6fxh4k7Nz0W6G3BlJ05XMaz9lJ6i4DdTp+MetjjgUEmfMyy9Upurr4G843O9ryEef45O9ryEUXjHiQttmuNbU1EqW6VByWukGEj9LNeickKUlSM28BLD5eLdmvdDbiFOJgylaENd1ECFhWzkpE7pBWyEqHAqDXsQb9cC2hsH6jkrameqUpSFjMm43RdPPvELOM+katlFJStGVWu4O+8EMGVLSADUU5yoY5V/Ve2ujCK65FOtQCKimKgvMkFQPcQ94W9WpNDsempRkvgpVHpHxAZSFIylSS/Rj1FWfuPGLuCbe1kz5WFLSVSFKCGQBYAkPz0ijiKzIBAmU6kJcKToGXdhd/CF/C8ayrnhKpZ6dVgHd1WAfU3jpS3Y5Q1RWwcrsZn1KAupIKnISycrJ4O3F83dAGsQ9w78xqIM1hysPZAH3PAmaOpoj1W2w4xpUCKhbO4frGveIEVXMHxsfz3wfqVDj48fGAU/ogTZajwdQbyDw+DOZiMMCpAmixSSFA8bhm5G4tEBDqMEsRXkkBAs6/df4QNlVAHCDT2MLgDJiFS42VMtEClRyRw8eikPVTAWvL6uB1EHdtKPJWCanKSqUEOnQNmccgWHmecIex+IKlVGZLeq1+R90PVbiRnpSo3YsDZnDuAR1GAaqQLIcXKVqmLTcZRo9mQARe9iIQ8to6RMlJp6SeZhBUUkJ1+umwuAdY5wkxrR0Ga5Y8rS0oxKgXirjExkpEcuQ2B5pvBnCUOgXDeffAgJcgQcwZIyngoEg9cMlwBHkuhA6yY2Mpwx05fExvmjMnO3Vqe7lCLDKs+Tm3UjW3j+XhopvSFVpSQJrhKghG4k7oFntfTWFudM1CbPx4+PKN09GJSQFjOVOUXDdfu8YOIuaVDQjb6st9Ibhw0tNhyNo3G3NWR+0WP/AFp4d0IKMbWFgsClNhc274I0eISlAZiEqD2KiNYaxOkakbc1Z/zF6P6iPhHqtuqoarXw+oi78rQjzcdSCwQ7AgHMT39kVa/E+kZklLC9+MaboHvFtu6xMpakTCkoI1Qm72taFo+lXEP3w/8AzR8IBJrF5FpzbqmcG+lxFNEp+caEo1yNMr0o4g4HThv9iPhDRQbb1SpaSqaSSLslPwjmKZYBtDrg5V0KGUBaMMkkGKfaydNnIloWhlZAVJSCxVwueGkbycQq5iqgGblFObgJTvByDfhoY3qZITV0xCQHRJNgPbAe3brBOkpmrK5PMEt3qP8AygI5NVDJ4VjlRUwLDguoqLBW9L9e+ruz6QnY1g6nQCdVTGyjkWD846Bs6Gq6nrMk+94DGjTMrJMtQs09R3mHrKa4uLpMecskl1U4rgPMlC3XqL2ycsZKlByb0opGcsRrdFi6tNIiotnwKqQk3daCXPNaQzQXwnZwpnTzMlLTLAWZSi7FlMCFaKDGN0VWbE5QASRnlBwX+sgk/dHott5Eu1GJJ43Lub7Q7MCbOrV5sokLICEpYFkg92sDsDwFKJ6VXPRjN36DzI8Ic66aB/iYcXmrH9KRAejlsFq5sPC/wgZfTbFxbuirXLvr3wPnLi3UquYoVE1uETRQ8oV020BwgZ0v7Q98E6qaOMDDvK3QWH5EUQBZdxiQSl+AN+qAsM+TUG4VC5Uy8qiOuCg+xjNpcy3ZHijESV3j1SoMyw1st/8AIT91o6NiVNLk9AzBEycFKAuWAIUWdhY6AcY5VhUwiY4ZwLPpDXXYuVCW4GYJU4Fr2Du5B52ga3BZ7tFinyggJfKmWMwZhmSC51L6ecL8tUGOjCQp3vLe/Wl/B4AoXHNGxLaVXgPiE/Ms8haL1TOyoJ4mwgRHRXcJk1DLdY7/AHQwU8oAlXBTKcGwPEeUAJC8pBGog7TBExiDlPEHR4yZkS4mY7tYRslFn/LxiEEAfdGBUJDNFy42w+jzTAxYpcuQ4Zm07THpEWMOOUzS7ESVkdo4d7wEm0tjUR4JgAUkTzopSmS38pU/VpFXaKiMtMhORlTC/aB7oa6aky08iXxU58SEDyBgN6Qql6qUh/2cskdqiw9wjVkby6RUJNWgKmmT8mMxQAcqKeLAWAfXWBlHSFRJAcdnP4w64jg8ySiQAApKUAlrsQLggjUqUIo4ZJBJPB+7Kjl3h++KItpL3KIRjkbS7Ihr8ASibKlBKXyozFJcZi6lXdrD3xS2gw5EoBkjeS4Vz4eXXyhnlUKVIK1a5t0D2lDN4NCxjy881KOGb+lNn98ZGes3PiWLuQ4lTyejlCWkpmgb5JcKsGIHDjBrBsFBlArNzcdkBJCFKXzzKZ24CDmN4uJC0ywdEDQ8bw7S4xIck/EmbScaUqdJEwg5AhKSECwCwL8eAh6VS5cRqdd6Xo3MI46f3jltQ4UhTE+sQRfRWaOjYbiK5+KrUqWqXmk+qrkAm/YWhFJNF2STlu1xt+pph+JIlVc18xzS0FkhyCl2seHXGU8uSkIqCpKFGdNBWxO6UkgMC4F+HGKWJU5TigQFS/pJChmJcDdIYtobNChSJUJiCbOVd7Pw1hE8Cc/EXcOeSLbi4X6nZMUkhdEDqegJBvqQkP1v1xzPDcPMrFZKCQ6Vy7pDDVJ0h7o6uYKSaqYtKkJpnQkJIKW9q1+EKuG0k410ipm5Misi1KSd1IskE8nIh+LNFwTRJ4Mtcq4/9LGMKKqisQEpIVUByQc31dDo0SYpK6J08n8T+REVfiEr5RVKTlWOmsXO8XDM0U6/Ec6lKOg5W7B2mEyk6a9xj3r2VFGcs9vZFIyFKs4958ou9EVDMtkoA0gxsxgKKohRXlkuWQg/STCLf+CeZjLpGxi5OkJ1ZKlI9clR9nR+4axVo5/SnQJQhmSBxL3Ph5x9A4VgVLSJBTKloWr2RmmK6is7xPVFLFtjqVaVTJklCFq4jdVfmpPHxjvGXoH4TOMzFhmeAOJDefnHZp/oskC4XNSDpdJ8XS8K+PeiucA8laJrPuncU3eWPjBQyxsCWKRzQxhMTVFKpCilQKVJLEGzGIgiKhBr0pBcFoZNiwaqrlyprrSyrO1gH1ccvKFuQgKWkKLJKgCeom5hgwGnVJrgE2IBKSQDbhqIIx8FLFcVWJikg2G74W90RoVEGLSSmcsHmD9oBQ8jHiHABIItxDRjNR7XTXIHKIExboMIn1C2kypkw/ypJ8ToO+HTCfQ5VTAFT1opweBOdf2Qco8YCUox5YahKXAiIhnoJUpNGFKP0pmsgcSlt5+rS/X1wYnejWTIC1T6sEJFhLQxPJyokDsvFKVKRlGUDKBle/Cz9vXC3kjJbBPHKPmPJMtki99Y8mAat3iMUh+JB5jWIJdUQrIvjooce3lAV3OJD4j8+ERzJjJIH1hk7lERstxcRZwenE2dLQNVLBbs3j2aRj4MHKTSNMljhLQgN1hJV7zCXVyflGLlOoTMSnulhz5w6YtWiSrMotnUopZzoybtpYcYA7MUYkz5s+eSjMCxWGcrL252iOU9CnKt6pfcPDglKmWttq9QQwbMVBKf9o3j5lMBqVBTLbsSOxnV7oKY4iXNqk51ZES0grPrOpVw2Vw2nhG1LhiZktSkTUFKMz3u2pU3Yw74v1SlFPul/Eq6WMcSafdlaqnFMtPNs3ev8AIUp29NmHQS0s78erz8IbcRzv0iZeZCLrc+qAISaWRMmE5QTmJUQ12gsap0+yEdVLU9g1s7JzzQeCUu/Wb/AAgHtBOK56ieoW6rWhv2ephKpjNUCxd+zlClXsZiikWJcdQ5RZNKkeZBycpbHZcNoZaqOkCpaFABVikHQKbURJt3LCULWAAsIQAoBi3J9WjIyPOyeU9L/Nj9ivsrKHy1Fhelc24ui8CdopKQmWQkA9Ou4AB+vxjIyCXkiMz/AFcvwMgU9Eh7vIDv/wCuAtHLHT1aGGTJLGVt1rnTSMjIlh9Nff8AczpfPL/iU8JpECmnqCEuKixYON5Gh4QDpboQ995R731jIyHy4XwZm+pL5Nca0kp+qTccDc6jjHRvRrJSJE5QACukyu18rOz8n4RkZAS8pmLzBTZ4vUVBNylSAH4AgEgcgTE43qtlXAQogG7EMxHIxkZEjLDTaOYQHBII4wuyalRUXUrxPVGRkF3B9Ba2/pkmjUspSVgpZTBw+rHWOa0KAVFw9jr3RkZHoYPKQ5vMR4lLAZgB2BoddlUBWLSQoZh8nXrfSWttYyMionkW5MhLZsozEJGZg7AAAProAO6NHc3v+RGRkQT8w1cHSdhpYFGkgAFRU5bViQH5xR2lmnOq5sBxjIyJZeZnp9OccxeoUospSiOsk8RB4BkgDRhbuj2Mit+VEmbzsrVB17UxpNHq9pjIyCQk3a3d90U0zCmY6SQX4W4xkZHPhhQ5D2DnNLqCq5AsTdrcIbcXlJVSqzAKYIZw7a6PGRkTS4XyWy+pEB4tISJVMyQHIdgL73HnFObLCa2alIAS+gDD1k8IyMimHnXyHj4/UJYjagqm5t3OLdkB9kZQE9TAD6PlzAeMjIdHmXyeTP6n3KNfMPRhLlujFuGnKFhAjIyGGZPKj//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1" name="AutoShape 10" descr="data:image/jpeg;base64,/9j/4AAQSkZJRgABAQAAAQABAAD/2wCEAAkGBhQSERUUExQWFRQUFhgYGBYYGBwaHBwXGB0YGBgXFhccHCYeFxokHRgdIC8gIycpLCwsFx8xNTAqNSYsLCkBCQoKDgwOGg8PGiwkHyQqLSksLCwpLCwsLCwsLCwsLCksLCwpLCwpLCwsLCwsKSksLCwsLCksLCwsKSwsLCwsLP/AABEIALIBHAMBIgACEQEDEQH/xAAcAAACAgMBAQAAAAAAAAAAAAAFBgMEAAIHAQj/xABHEAABAgQDBAYFCAgGAgMAAAABAhEAAwQhBRIxBiJBURNhcYGRoQcyUrHRFBYjQpLB4fAXJDNTVGKi8RVDY3LC0oKDNEST/8QAGgEAAwEBAQEAAAAAAAAAAAAAAgMEAQAFBv/EADQRAAICAQMCBQIEAwkAAAAAAAABAhEDEiExBEETMlFhcTOBFCKRsaHh8AUjJENSYoLB0f/aAAwDAQACEQMRAD8A5kFGNguHY7MSPY8zHnzYk+yftRlC7QmgRjQ4nZaVyV4x581ZX83jHUzrQmmPHhyOycrmrxjT5oS/aV4xlM60KDR40N/zPl+0ryjw7HI9tXlHUFaE4xjw3q2OR7avARodjU+2fAR1GWKTxjw1nYxP7w+AjPmaP3h8I420Kjxjw1HY0fvD4Rqdj/8AU/pjjrQrkwRwvCVzN9whAN1K6tco1Ufy8GpOyKQXUsqAbdAZzwDvZ43xWtTKITqUp9VO6lIHMCJcuanojyMjC92eV2HyFoyqmLHHMpPHqS9oAnAwXKJqFMRq6Sxe9+zQRVqcQXPJ4Ds/LRcoZoRmSgA+9vVJB1/uYCOuK3YTSYTk7OyGvNWtTXysB3Agk+UDcTwgSzYnqcg+Y+EaCaqSsKcrSGdzqlQdKknhbhp1RfrVoKWfUOAbNxyhWvcbaNrGJzi7uzaTF5YYsY8zRelyQogFVvabQcXHVx74L/M0/vB4RXGWpC5KhZzx5mhn+Zp/eDwjz5mq/eD7MEDaFjNGZoZ/mer2x4R4dkD7Y8I060K7xjwz/NA+2PCPPmgfbHhHHWhYJjwmGj5oH2/6Y8+aJ9vyjjrQsPGPDMdkj7flHnzS/wBTyjjrQsFUbJhjVsh/OfCPRskPbPhHHWhezAaxekUKlAEA36oLyNigSCVqPcIOSKUISEgO0alZmocRhBys6X9rKX98R/4Ar94Ps/jEyto6cB+kH1v6bGI8ZxnJKJkqT0gY5S2hD3HZGtoljqbop4jhcyVLKwpKmOjN98BaHEVrXlORPWXizg22JqpE5E6SUqTKK8yfVKRbMHuOyNMJw9IkEqBM3pAEFm3SxA6jHJp7DNM06YXk4YpXqzJZ7jpG07B5iUqVml7ofjFLFFinlyVyihS5jg7zqDOTbhe14vUylzpSM63E1JYZWyuCXtqzecLnNRCUJN7FGhQua7FAbm8WajDZqU5vo9NHMUcLxeUhVUhSFE07bwZOYAhOugU5doypqjMnhCyUiYhQlpyuQ1xmYsX5xlya25OjSyaZujanlTVkjKkF2FzdtWtFoYNP9lH2iP8AjFTCJObFqZAcdH0i1d2YB+dwIbceqldJIANmmrUeoaPG24xthqOudR4Fatop0pOZSUs7WV+EbS8OmqSFBKCD/P8AhBDYWdMndNNWSoAgB7gPr5GAxzqKZ3SkIVPEsSwAxCzmUe0A+UPljaELJbotDDpztkQ/LOPhHn+GTmfKhuYW9vC8CNoq0Iq8wJKZUiapn57icx48Y2wfFlUtJ0SllS5kuXMH8gX6yXPHl2nlCc144ahmO5NE9VUpSCoNu27VtdubaP19cBpWAKmIdWqrq7TcJ7ALnraMMwshGpDqPaSkP1aWhtoaM9DYXSlfjp90ePbW560IJoVqXZNISGuSryfL4RUVg4RMfmpT9hcH3jwhllVbKfQBVx35vMe6BGJzw56ukHgpvhBRnKwnBAz/AAvMgyyHygjuzWHWxL98UJkhpKMxYh0m/BxcjqKh4nlBVNYQxe599r+IBgZiEwX5ZyG6iD93uh8HZNJUDJM8oW5ux3hwI5+HjDxRYhkk3GYSzkdw7NmQT2oa/UYRZx3c2pDA9YLwewyp+izPbKEl/sg9zJ84c5OO6EzjaGahrDOICJZ3gSHIFk6++JKieqWhMxco5VlgykkueqK2A/QlBWWCUzHJ5sCzx5iNeqdRp3WKJoYAu6XJCofBtzSfAE4Uvc1k7RyllhLW+bLcp1jE7QyzpKXbrT+eMUhgiqaUmeopUVrzhIcZSXIc8Yo0t1kZbqKzq26GP/GLcfgSk7eyJLm42g5/jSX/AGSvtJ6/hFiVPKg4lH7aY0w3ZszJCZ75QUhWXUsVKDPaDFFhwRImBJdQRdxbMSMohXVzw45KON2w8cck1bB60LH+V/WIkpcPmzNJY7DMHwizUOgssiyQSeHXAev2kMlJXKYlNnOlyxifXrVxNlDJGWh8lqspFy0kqQkMWbpA57LRQE9R/wAv+r8I1xqYUoRPUt1LF0k66er2PFvAEKVIUSX6Ri/U5FuWkSvNkrVtQXhZFJxYMnYkUoWoy2EsOd4XHVA2RtaFaSlHrcQTq5LzVU4SGmJuq5NnPhaAc/C5i1pRTpUpBCQ4DDMRcE9UWRutzIvlPkIja8At0f8AVBSTPzJCnCXDs/OAm0GxyqSnlzVLzKWSCkJ0IBOvGB1HKlKS8wnNpdR04W5QSYdHY63DJQCraJnPpxUDfxiPbGiQimmLA3h0YdhxDO7PxjMZO9MAff6TuJaNccwlUqkVL6UzipaFgrscpSLHqBELir2oKUEldipslKJoZ6i4/VFJ7iT8IYMGkqmS5BUd75TlvyTLYv4RX2fpgjClMCyqMFXWStYseHG0OGy9Ej5LIygsalahmYkMFgue6HY2oM6cfEdWckqA84/yrmuezMX846Hs6kSZUglyOhHjlSTCFiLJnz0gWCZ6rcMzAHr1joaaeV0ctEwiyEBi45Ox7mhOdXLYLGlSTE+umj5PVEA/T1aiD1BreUX8Lk56ozPVTJlAk9asobyVAGXPKaemAD5lzVhzqMym8ob8Hk/q1ZNLZSwv1Jv23mDwhuDaW55uZOWT8pV2HlleIVMwXMunSkZtMy2JHkfGLu01ZlmTE7uZFMlISk/WWeA7xFfYBYVJqZgFptQJaSLEpRex/wDKKeKrlzJtTMuZi54lhx/lyw5y9pEA4uTr3LozWPf2GPZen+T4TOWoMpQmG9uod+kKyw3ySWOCZs9Xfupf7XlDhjcvo8NlSRYqyJtz177wrTJgFXNLgCSiXKHJkJzq8ymLE9U7Ja22FjF0BaapZuVLlSEl25FQ/q8o0xeQkbwX6ysli7JQAkN3lXHlEmEq6SfIWb55s+oUODJcJt4eURV9DOmJJUhSZaCsvLS7fWGfeBAIL2GjRH1Op1FFGBrV8Hkta0FMzI6SXHNhYP1FofNnq8TpeYBnzAjkfxaEjGJkx818iUIVujKGUByU/FvGC+wOMfSqT0c5aOjzHIgzClyQMwsdQeceY8MmrPVWSK2J8XaRMWVeruqHHQs3kRCpiGKomXRpmLW9oMX8jBzH8b+UTFBKFdGCRvjKXBYuljl0NjACpmdFYpSErcAMQ5FrHLw56RkMUu6CnkRU6V/f7ifhEeIJcK6wD3pcffFiuQlMrpAlQCTcgpUBwYsX72ipLxOUpDFQBbQwyMZcpC5UD+lDsdFAv2uWPdF3DyyVyzxBbuuPdA2azltPz8Ykl1FgeTP2f2iiStE470GIdJTICg5QrKRx0Ux8PdBPAaAfIZsy+4ZdrH1cphTwSpZWbh9btALFut38Yetkd/C52oZaRfqCYZGpQ3M6jK3pa7KiDGj+qSeRbzBhWVKOZOXUy1q7itf3CGjaK1JT8t0/0j4wtyJKyUlKQr6Fi50ClLcnzgelpY2/d/uS44uSUUOeFYsJlNIlpcDo5QU7ahzaLav2U4glgQOzSw4Qo4DSn5TIHAS0DvyqJhhrsWl/JasozfRrAXYesWDp58+6FdTD/EUv9I/E2ob77mlXj1PKmETk5wJbhgFg3u/Iu0KNUypK7WKh8YpUs8LM5LqUUyF7xFyc2bThF2omAyikO4UHHI72vhFGOHh40rDyPxMmpIl2tQAacDeGVZblZI/PZE+AYmU9BTBKd4JdT31J8IobWzmmywxtLVw5n8IZMAky2kOkZ0hBzNe6SWeI4+RWUdQ6bRUr6Xo64uQWlKNr/VIgls2kKUjKMqSocGNgX84qYof1tR5I0+7sg/hiSqozMAnOpm6ktpFkW9N+zPLiqlJe6B3pHmZZNO5AGdWpbhz745XNQM6u1/IR2XbOqly+g6SX0gyrIHXu3MckqlEzZhAAdWnJwLQWO5bDKTOp1GKy5DSZpUZiCoFZTq+hfvhwxbDPlCFISbmWgA8ixL+UbVuyaZiSCH9b6x+tyMWTRzklWTKxQAFKUSc4SUhx7PGMxJxe4eXJGdVyIGHYxLlYWiSonNNpUZbPdK1vfgGgvsVjU3MmWop6FPTLSbet+VGJMC2NnIozIqESlkABJSf5iVB8ttfOL3zWXKQkSEIBcg5laIUXUxbUwUm7YcHBP+uPY55OTKnz6tSpglPLCUi19AR1XA0g3SkTUL6aekLSkZA+oSlZ7i7RVqvRZUmqKwmWJJUCBnvlzA8tWBhvm7GDo5oTLSVLQQkqI3VZSHFuZhDeSfKHt4McvyyZzSnqEqFHlLplyUg2+sXd+Vz5Q+4TVpl4cX3nMyYbOwRmVvduRMeUGxKpRUDTS1bqQhXSAFJCANG0zXeCMvYsBBBTfoAgpzFitt49Vy0NjqiyGsUm+z9fUUtiKxUnDkLYHKqZOKc4SS5LFuUSYelMw00uYVJVNGcADM65inIVytxgqrYuaKFKUSUJqkSky3zgpPBRJ4hnMHMH2cK8q6uWgTUApTkJbK2UcdS5hmObipJ9w8kcUnGS4XKKm2qCsyhKVvIeYm4Zxz5ixhCq5pRQGZMP084TJhGjkqypbnZIPeI6PM2dMsLRJljKEkJJVfe9YX0EAsT2NZKJJkLngrSekzAFCApJUkOQ1k+cDjlKDb7sJPHK1J7LjbcT8HopjTilLmRSy5CeH0ky3viTAa9csLoqiWszCoS0qC0lukSnIFBRbKAAXB07INVGw9YFr6AKRLXPStjMBOVKRlsTrmGkUKfZuqpyuoqiM6p6VDeBJCWAdtN1MLy5OW0bDFBO1LljLVYNJWE5qdaihIQDmliw6+ki/hmFfJ5U5YSEqnZQkC+VCE5Uh+JcrV/5xalKTlciF/aLFp6Rly21D2ccO+0eZLJSo9SOG3sDaHCkoqZi1ElM3e0KhmL5gQAWPHS79UTYrstTzBaYU8goFg+uUKFuwR5gFWFrZt0gEjXKrkfzwhkqCAmxI7CYxZHW50sCuhPmbLyhL6NBK3KcxYkMFAqJUzMwPGBWNYLKU4KUk82D+MM1ZVqvvE9t4Xa2eb84Wskm9jXj08nOa6lKFEB7GIJczzPvsYMbQyMqAq5UonTgOLwF5doj1sctUbZBkjplsG8KnZVfn86R0TZrE5UvDp8olppUSE8SMqRbzPdHMqCZvHqMdc2IwJM6lKsiekCyAsgWAA152PnAXJNqINQdPJwR7SSv1KT1Sw3gn7oWsElZQspcvKT5pJI8Y6VV00/KEy6ZJyBnWtLEMBYOW04wEw7ZSopwvJLQozQCoEjdLFwC+l4yCksWj3/7C6XTiyW69gTgKP1hHh1Wlj4wNxKrCKGqSQXmzrEaWVx5Q3SNlagjIUplK1+UIUCfVAyZSxHJ+qJ6rZMzKZUkSQjPMQTvAuEkFSwXLEtBZtWTM5rikv0AhGGOKTd7s5JhAV0k0pSVAgJJAJYFVz1acYbMQwOZMS8pBVvFSy/80zn1QVptjK2QufLpykU84i5UnMxSyjzBvBP5r1ZASJmQJCU6jeADHNDHJqNUHGMZSdySOb7RXn3NkoTftOnjBygrVSrSwJinTqeARvX6tINjYKYelE6SiapYGWYJmXKQ7WN7Fi8XVbBKRMC5at3KE5GHfvannE01JR2QWSUJNu/5inh9eJ8ybMU2YJTmY2AcM2r2EFqXFkFa2WwCl8W5ARaptg5pyhaZaBLIYoVdYcE5rWZraxYkej8EnMlKQSS4U5JJDP3Q7HqhK33/AIE+RYWvR32F3beoqBMl9NlMvIoysuuXdfN16Qn08pc0rWlNir3AR2PGdmjPnySUpMqUjKQTrcWA4BhC3K9HExJXlYBS1KYL0fQacoZG12OeitVoW0+kPEP3yvs/hG49Ilf++V9mLRm9RjV3Ohif8W/Q8r8V/tIf0h4gdJyh2JERj0hV/wDEL8B8Ia9mJiekunVJBBhbm1QRSVKWZSVy1JP+1ZB8jFuF+Jj1jcfUKbSo8HpHrwP2x7csZ+kuv/e+UPQW9HJWwZkF2EVLBblKdOQhEslOmVKvQUk+k+u4zIkHpRrP3n58IZpy0MndSW/lEQ7jHcT4CAlnpcB6ULw9KFa/7Tu/IiNXpPruE1vD4QYq6ZClT2Sn9mGsOUJWLShnS3sJs3bB4simmzJxUZKIcHpOrhrO93wjb9KFb+993whcoroZnUVIaz68Ib5eyko3mm2bMEi2oZiRw6hHTyqDCUEy9s9t3VTsxXMUyWsG1PO0FdoKw9AgLLqUcyn69B4PFGlny0lKEhKUOwSAwJgdjk1a5ijqnIw5P+SD3R5mabnL2KMUUnY4YFXZqeVNUQ2RLk8xYv3iK+J7TUk1wZnq8WLHhYwJ9HlaJ9J0JZXRLIIPsvmTblqO6GStwZZG42X2SHHnHPZtM9DE4vzA3Cp0kOZakqB4i/8AaJ6mqfS4gbM2bSklWXKrmlx5giLCU5UXLnnE82h217Mp1AsYW66dlSSYY6qYAO6EHaiu1SOOsHgjqlQrPKlYMr8ZStASg6+sOTczxfSKtZJYW9pI8QfhEOHU7qv2n4RfmjMQOBX9xHvMettHZHmtuW7NKcbxyjr934ww0u1dZTI+hmFKCXLBJvzLi0B8NQBOA4Fh7wfvizSV+VRB5kQKf5rQEltQR/SXX/vz9lH/AFjU+kvEP4g/ZT/1jaTSSi5ypDjjoOTDgTAKvkhJLAMdGh0Z6nQrSGv0l4h/EHwT/wBY8/SVX/xB8E/9YX/kyejJCxmFsv3xtT04IB4Q2rQLpBw+kqv/AIhXgn/rGn6R8Q/iFeCfhFOVITlmbosm3hAtKGR6qs72HVGXRqSfYPH0i4h/Eq8E/CNf0h1/8Sry+EBxSzMuboy0RIlFX1SGDl4xNepukOq9Idef/sLHh8Ii+ftf/FTPEfCLW0dMhNIkhIB3LgMYTXjgU0xmO3lb/FTPH8Iv020detIUKpfer8ITpKXUIfcHpFdClkg21jTnQbmYao6JV4GPUYYofVUe4wP2YpZ9VUql/KpspCGdSSVFi+iSW4Q54NQT5ajLXNM8kkhagEskMGYDXjE34Jep5v4N1yApSjKUhXqkrCb2sRAGopcxnIAzOlVhdyFAhuf4w87T0T0s4rSHQgqQdWUNDCxhWxVatKJqJ0oZk5rhQIBbiAzxTinHHjliHQ6Nw0zTPMCwmqElMxa19CxZGbQOw3OEF5kkPrwiLHk11HTla1yFgKCTlSoKc8gbf3hYmbXVDIORKcxIBUkgEj1gL8IlyY5N2WRergaFSiwiOZKMKkjayqmFglF3KcocltbeceUe1k6afXlgIushP1XAL+MBLFJrYPdDFVTBLUoKf6SXYsSHY8RChjEtRWlrtKBPiRD7s3i/TUrFulnTehQMuvAqHUA57oG7eU8tNfKp5KAHQBMIDboLk69ph+PE8cHYuUtc0/aivhCk00rIkb7DMoi5UB7hwEaVeKqU7n88DyipXjKsto7fCKE+ZxHDzES1bsqXBam1J1BctrENLjC+lKSbKA721fnzftinV1DIfqgVWKJTmFlC7jW0MWNS5Nuhloq1dBOE6VvJCmmI5oJ9+jHt5mOlUm2MucgLQrdI42Pe+kcYl42yQ6s1mPM9vjD9gtNkppCgN2ZLHi2YeRPhE+aMox3KsM42MtRtAkjWBFRjQPCIZcgPeIaySAIgfJaq5RSrq0qdrCEnFZJKzxhxQXBECaujFyQbXPBn0eK8EtLEZo6oi7KlkDrVHq6kIIa5SzdvPxietnJHq69X50gWmWSpzpF8d92QSVbII0c4JOfgn3/3Mb0sxyTzPnAoKc9UEKb3QWmtwGX6itYNYQKnLUoE9hby+8RJUKcjlHtBJJIKSyiQz9oaNiqYLK8unIUQbkWtzMFpC0hKg10kN2cYszMGWnMtThYBUpm1Z4hQpKAlWUnMoA6Hyhk8nY6OFy52NZcy0wcxG8jJKSCrU8TcjqgxikySuStcpHRsspyNvAJGpUHsTwjfApJ6VMuZcuFMQDYoJ15WhE3rg5egUsfhyUbu9yjLxdJTmCrB+HKKM+dLmtlORXPmIcsao0y5qRlSNxxlRlF82oOtuMMWxdEkylFcuXdW6codmGvW7wrFjTV8DsmJ48es5vtUv9VSH4phMSCbCHPFaRU2YUqUAgZiANLKLPytDAaSVSzAiShKswScxLlKr3BHdaKsk/DRPgwvJx3t/oczo/XHbHQsLUOiS6yLaQG2j2WVKQarpQRMWTkAIbMSdYJ7KLBkqzMT0h1D2ZMZhyxyx1RYqcWhwpsyMUn5bbku9tWPKDtBNy1m9xQpu10wvzJyU4tOT6pyI4nl1xpiWOBFbLSN4OR63MAkxdLynJ/kD+26wKSfl06M+cWtm1ESJY4ZR5JEA9patMyjqAh3ACS/Ms3vgzs+WlIHV9wjyvESyP5HuP8AdL4YC9I1T+qJl/60oPqd4u/XCNQUaFBGdOYJk1E3jc2yk9fZDj6TCTThIUxM1DHjZJP3Qm09WnoZjKfJR5NDZS1sQS0XurogxcEVZRplZAkM1KFKN/WU97cbwJwenyUUyaQfpVlItwlh7H/coCCm0taEzKkA6S5ctPEWSHv3xEmnA+TU5UwQhK1hjqr6Q8W9kWjUuxQnqY8ejelT0kp7pppar/6s37wH8YHVEzpK+rn8EHokHn7Xubvgzg/6vSmcr62ecoaW0QPAecL1OCiQh/WU61f7l7x8mEI6rJ2XwbCK1FGuNz1++BU6Y0EKxbi2usDKg5g4GmoiWKKCjVzN0jlEFNvBuDRtNUHtEeHm6uFmh6WwLKMpG8RH0NQYJmoKZIsehlEduTXzj59pU3MdnwP0kS1SJMrOmSqXLRL3xZRSkJcLfKH7oHLTRkbTtFH5SLgjKtFlJ5H7xyPKKtTMBGsEdosPVPQqoQyZ0oG6dFoSM2VXO1x+MLVNXZ031jzZY+6PTxZNSJJtVkFgSpRZKRqSdAIv4lhwlUE5Sw68pUS/1tAAOQLAdkR7NSM06bMLPLQnKeWYlyOtkt3xDtpjCRQiUqYDNmEHKNQjM7qbQMAz84fjgronzZHwc2XOUdTGSyQO6NssbIlOCeQj0diPc1ptHglK0gdTmwi0pbC91GwEY0aSZMygnnrBBMttOEQ0FPlF/WOsWzCmzgtmWqVMUVC6L94cN4wJVIzdCkKAKlpZ2tzhjwSvCaKaCnMd8X/22gNOw0hMhQOqwNBazu8KeSOqiiEW4s9rJOSTNSWJExd7XAfnFvCyZlUkgFG6n1gxYSzoOvhGldQZZKiVoIzTAwUCoOmxKeH9omps3y7KBlyy0HuTKhkXWKVg51eSFdkiUTipdyS1rl9AYZ8Dpiqn3rgT0m+gCfxhVkoKprC5Lw84Ju0wBVrMu/ad3yjMO6R6P9oSSxV7nOsTqWUoD2SW63Nm7OMWihRVLJZlpS/gxaAkmUJxnKUpsocHiTy7IYqZL/Jru6B72g+oe0miDo9pRT9GabZYlLNJLlILqSoBQ5AOITlJGZTKID6dwgltPiCVrUEoylKilRbUA668/fAxUwZlWe/3CB6TB4OJL13JZvU6OkbSgf44tJWwKEbxNvV49UQzKWWrEwAXCXKiSANE3SRYjSDWFbAT0Vypy5IVKKWAVMClafW5wTm7AFVYmcJYEtjmSFNybu7Iqk5VXsZqxJVu9/jYD4tPCZdQlCFKSpSXmJYp0ToRwEGcJr05MqSkrALpuCOD8m+MEcfwGcqhn09PLCSsAIBIAALO51eKeHYHVJRJSunl5kBKZiwtytIDEMw17Yg8BylqKZZsWnTW1AzbHDzNMqVmSlSs63J3dyWQwI1N4VsF2ekzKap6TIhWeTLQVKIKcxBJyvcOrjDptBsjNmT6cy6dPQy3K0Z29ZnbrYQHx70cT5kx6eUEIdBZS3ul81xfjwMVSctV0T4oYKaUmvsI2KYEoTFykETM1QUgp0N/z4RaosJWZy+llrRNWsS0pUkhs+rW1ZvCOh0WyNQJCUqkSkzZQBRNQo5yoaFThibl7xZwmTiAMv5TTpmBK1KUsKSFPvZSOB16o25PZhaoQpx37U/3BG1UtkdBdIWUpY2Ilyw6rdYHnC7WzbQybdSl/KwtaQlJllKA92HrE8i7DuMJc+bwHDyiWe7o2NditVKgZNnsX5WIi7PXAatn38u7t4/dDIROZ5UzgS4tEMhWVKzzfyt71eUQGZ1xKs7rdnmSYbVGGlNxgiQ6Yp08uLQUwjHycjo3ourM9PNkqYgKIHMBYbwH3wp0iilRQqxScp7RY+Yhg9EC0mbUJUpgUpN+0jXhA/amjKK6pCLnOlSAOJmgHTtUSPyyJwsbjnpYTly+hpSrjNJt1JDDucmELE1Zpij1t4bo90OU5a0pRKX/AJdzcH+bUWOvuhNmhzG41TBm9TsolESpSyT2RIqXG81LS1dkUWAD5CmeLFKb5jr93V1mKK1Me+CtEkM+pjpGIuSQdT+eqLIT+fz+bRCiJFKLMNTCWEXcNqTlmpGhQS3WB8PdBCbUJWiShJ3krc9VgDABFQHSgFgTlUrgM1u8B7x1aZs1NnKp+klS0Jk3UUEDMWYHSydC14RLp9UrQ/FnhjT1HMak/TTBmAGRZuwuSB4xY2ewydULM0mZ9Z5j+yNH7LQ/nYROeaDISUqUSleYZt4gkOz8+PKLlXsytMvopAypzPvKfUb1wYp0PSoipZ4t61yKRoV9J0koBRLoyX9m5cQzbO4JMNIoTGSekzsOQB3e14oL2SqkzkTJe6UhQfMG3m4Q30FGsSMqyy78i7vbqgnhjGdxFvqJZcKeSrs4dhuHKyrcZQphmU+tuDQzdFKkrp0pnCZ0aN8swSXciCQ2bxBUpQmJlqU4KXUOGXiOw+MT4bsfNZZnyE5y7ATAQe2w++BnDVFx9R+LPFO32XYW63BRPBAWwdRBAGhVm74GzdkgCfpf6fxh4k7Nz0W6G3BlJ05XMaz9lJ6i4DdTp+MetjjgUEmfMyy9Upurr4G843O9ryEef45O9ryEUXjHiQttmuNbU1EqW6VByWukGEj9LNeickKUlSM28BLD5eLdmvdDbiFOJgylaENd1ECFhWzkpE7pBWyEqHAqDXsQb9cC2hsH6jkrameqUpSFjMm43RdPPvELOM+katlFJStGVWu4O+8EMGVLSADUU5yoY5V/Ve2ujCK65FOtQCKimKgvMkFQPcQ94W9WpNDsempRkvgpVHpHxAZSFIylSS/Rj1FWfuPGLuCbe1kz5WFLSVSFKCGQBYAkPz0ijiKzIBAmU6kJcKToGXdhd/CF/C8ayrnhKpZ6dVgHd1WAfU3jpS3Y5Q1RWwcrsZn1KAupIKnISycrJ4O3F83dAGsQ9w78xqIM1hysPZAH3PAmaOpoj1W2w4xpUCKhbO4frGveIEVXMHxsfz3wfqVDj48fGAU/ogTZajwdQbyDw+DOZiMMCpAmixSSFA8bhm5G4tEBDqMEsRXkkBAs6/df4QNlVAHCDT2MLgDJiFS42VMtEClRyRw8eikPVTAWvL6uB1EHdtKPJWCanKSqUEOnQNmccgWHmecIex+IKlVGZLeq1+R90PVbiRnpSo3YsDZnDuAR1GAaqQLIcXKVqmLTcZRo9mQARe9iIQ8to6RMlJp6SeZhBUUkJ1+umwuAdY5wkxrR0Ga5Y8rS0oxKgXirjExkpEcuQ2B5pvBnCUOgXDeffAgJcgQcwZIyngoEg9cMlwBHkuhA6yY2Mpwx05fExvmjMnO3Vqe7lCLDKs+Tm3UjW3j+XhopvSFVpSQJrhKghG4k7oFntfTWFudM1CbPx4+PKN09GJSQFjOVOUXDdfu8YOIuaVDQjb6st9Ibhw0tNhyNo3G3NWR+0WP/AFp4d0IKMbWFgsClNhc274I0eISlAZiEqD2KiNYaxOkakbc1Z/zF6P6iPhHqtuqoarXw+oi78rQjzcdSCwQ7AgHMT39kVa/E+kZklLC9+MaboHvFtu6xMpakTCkoI1Qm72taFo+lXEP3w/8AzR8IBJrF5FpzbqmcG+lxFNEp+caEo1yNMr0o4g4HThv9iPhDRQbb1SpaSqaSSLslPwjmKZYBtDrg5V0KGUBaMMkkGKfaydNnIloWhlZAVJSCxVwueGkbycQq5iqgGblFObgJTvByDfhoY3qZITV0xCQHRJNgPbAe3brBOkpmrK5PMEt3qP8AygI5NVDJ4VjlRUwLDguoqLBW9L9e+ruz6QnY1g6nQCdVTGyjkWD846Bs6Gq6nrMk+94DGjTMrJMtQs09R3mHrKa4uLpMecskl1U4rgPMlC3XqL2ycsZKlByb0opGcsRrdFi6tNIiotnwKqQk3daCXPNaQzQXwnZwpnTzMlLTLAWZSi7FlMCFaKDGN0VWbE5QASRnlBwX+sgk/dHott5Eu1GJJ43Lub7Q7MCbOrV5sokLICEpYFkg92sDsDwFKJ6VXPRjN36DzI8Ic66aB/iYcXmrH9KRAejlsFq5sPC/wgZfTbFxbuirXLvr3wPnLi3UquYoVE1uETRQ8oV020BwgZ0v7Q98E6qaOMDDvK3QWH5EUQBZdxiQSl+AN+qAsM+TUG4VC5Uy8qiOuCg+xjNpcy3ZHijESV3j1SoMyw1st/8AIT91o6NiVNLk9AzBEycFKAuWAIUWdhY6AcY5VhUwiY4ZwLPpDXXYuVCW4GYJU4Fr2Du5B52ga3BZ7tFinyggJfKmWMwZhmSC51L6ecL8tUGOjCQp3vLe/Wl/B4AoXHNGxLaVXgPiE/Ms8haL1TOyoJ4mwgRHRXcJk1DLdY7/AHQwU8oAlXBTKcGwPEeUAJC8pBGog7TBExiDlPEHR4yZkS4mY7tYRslFn/LxiEEAfdGBUJDNFy42w+jzTAxYpcuQ4Zm07THpEWMOOUzS7ESVkdo4d7wEm0tjUR4JgAUkTzopSmS38pU/VpFXaKiMtMhORlTC/aB7oa6aky08iXxU58SEDyBgN6Qql6qUh/2cskdqiw9wjVkby6RUJNWgKmmT8mMxQAcqKeLAWAfXWBlHSFRJAcdnP4w64jg8ySiQAApKUAlrsQLggjUqUIo4ZJBJPB+7Kjl3h++KItpL3KIRjkbS7Ihr8ASibKlBKXyozFJcZi6lXdrD3xS2gw5EoBkjeS4Vz4eXXyhnlUKVIK1a5t0D2lDN4NCxjy881KOGb+lNn98ZGes3PiWLuQ4lTyejlCWkpmgb5JcKsGIHDjBrBsFBlArNzcdkBJCFKXzzKZ24CDmN4uJC0ywdEDQ8bw7S4xIck/EmbScaUqdJEwg5AhKSECwCwL8eAh6VS5cRqdd6Xo3MI46f3jltQ4UhTE+sQRfRWaOjYbiK5+KrUqWqXmk+qrkAm/YWhFJNF2STlu1xt+pph+JIlVc18xzS0FkhyCl2seHXGU8uSkIqCpKFGdNBWxO6UkgMC4F+HGKWJU5TigQFS/pJChmJcDdIYtobNChSJUJiCbOVd7Pw1hE8Cc/EXcOeSLbi4X6nZMUkhdEDqegJBvqQkP1v1xzPDcPMrFZKCQ6Vy7pDDVJ0h7o6uYKSaqYtKkJpnQkJIKW9q1+EKuG0k410ipm5Misi1KSd1IskE8nIh+LNFwTRJ4Mtcq4/9LGMKKqisQEpIVUByQc31dDo0SYpK6J08n8T+REVfiEr5RVKTlWOmsXO8XDM0U6/Ec6lKOg5W7B2mEyk6a9xj3r2VFGcs9vZFIyFKs4958ou9EVDMtkoA0gxsxgKKohRXlkuWQg/STCLf+CeZjLpGxi5OkJ1ZKlI9clR9nR+4axVo5/SnQJQhmSBxL3Ph5x9A4VgVLSJBTKloWr2RmmK6is7xPVFLFtjqVaVTJklCFq4jdVfmpPHxjvGXoH4TOMzFhmeAOJDefnHZp/oskC4XNSDpdJ8XS8K+PeiucA8laJrPuncU3eWPjBQyxsCWKRzQxhMTVFKpCilQKVJLEGzGIgiKhBr0pBcFoZNiwaqrlyprrSyrO1gH1ccvKFuQgKWkKLJKgCeom5hgwGnVJrgE2IBKSQDbhqIIx8FLFcVWJikg2G74W90RoVEGLSSmcsHmD9oBQ8jHiHABIItxDRjNR7XTXIHKIExboMIn1C2kypkw/ypJ8ToO+HTCfQ5VTAFT1opweBOdf2Qco8YCUox5YahKXAiIhnoJUpNGFKP0pmsgcSlt5+rS/X1wYnejWTIC1T6sEJFhLQxPJyokDsvFKVKRlGUDKBle/Cz9vXC3kjJbBPHKPmPJMtki99Y8mAat3iMUh+JB5jWIJdUQrIvjooce3lAV3OJD4j8+ERzJjJIH1hk7lERstxcRZwenE2dLQNVLBbs3j2aRj4MHKTSNMljhLQgN1hJV7zCXVyflGLlOoTMSnulhz5w6YtWiSrMotnUopZzoybtpYcYA7MUYkz5s+eSjMCxWGcrL252iOU9CnKt6pfcPDglKmWttq9QQwbMVBKf9o3j5lMBqVBTLbsSOxnV7oKY4iXNqk51ZES0grPrOpVw2Vw2nhG1LhiZktSkTUFKMz3u2pU3Yw74v1SlFPul/Eq6WMcSafdlaqnFMtPNs3ev8AIUp29NmHQS0s78erz8IbcRzv0iZeZCLrc+qAISaWRMmE5QTmJUQ12gsap0+yEdVLU9g1s7JzzQeCUu/Wb/AAgHtBOK56ieoW6rWhv2ephKpjNUCxd+zlClXsZiikWJcdQ5RZNKkeZBycpbHZcNoZaqOkCpaFABVikHQKbURJt3LCULWAAsIQAoBi3J9WjIyPOyeU9L/Nj9ivsrKHy1Fhelc24ui8CdopKQmWQkA9Ou4AB+vxjIyCXkiMz/AFcvwMgU9Eh7vIDv/wCuAtHLHT1aGGTJLGVt1rnTSMjIlh9Nff8AczpfPL/iU8JpECmnqCEuKixYON5Gh4QDpboQ995R731jIyHy4XwZm+pL5Nca0kp+qTccDc6jjHRvRrJSJE5QACukyu18rOz8n4RkZAS8pmLzBTZ4vUVBNylSAH4AgEgcgTE43qtlXAQogG7EMxHIxkZEjLDTaOYQHBII4wuyalRUXUrxPVGRkF3B9Ba2/pkmjUspSVgpZTBw+rHWOa0KAVFw9jr3RkZHoYPKQ5vMR4lLAZgB2BoddlUBWLSQoZh8nXrfSWttYyMionkW5MhLZsozEJGZg7AAAProAO6NHc3v+RGRkQT8w1cHSdhpYFGkgAFRU5bViQH5xR2lmnOq5sBxjIyJZeZnp9OccxeoUospSiOsk8RB4BkgDRhbuj2Mit+VEmbzsrVB17UxpNHq9pjIyCQk3a3d90U0zCmY6SQX4W4xkZHPhhQ5D2DnNLqCq5AsTdrcIbcXlJVSqzAKYIZw7a6PGRkTS4XyWy+pEB4tISJVMyQHIdgL73HnFObLCa2alIAS+gDD1k8IyMimHnXyHj4/UJYjagqm5t3OLdkB9kZQE9TAD6PlzAeMjIdHmXyeTP6n3KNfMPRhLlujFuGnKFhAjIyGGZPKj//Z"/>
          <p:cNvSpPr>
            <a:spLocks noChangeAspect="1" noChangeArrowheads="1"/>
          </p:cNvSpPr>
          <p:nvPr/>
        </p:nvSpPr>
        <p:spPr bwMode="auto">
          <a:xfrm>
            <a:off x="706485" y="391230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2" name="AutoShape 16" descr="data:image/jpeg;base64,/9j/4AAQSkZJRgABAQAAAQABAAD/2wCEAAkGBhQQEBUUEhQUFBUVGBwUFxYVFRQXFxUUFRUVGRUWFRgXHCYfGBkjGRUWHy8gIycpLCwtFR8xNTAqNSYrLCkBCQoKDgwOGg8PGiwkHyQsLCwsLCwqLCwsLCosLywtLCwsKiksLCwvKSwtLCwsKiwpKSwsLCwpLCosLCwsLCwsLP/AABEIAKEBOAMBIgACEQEDEQH/xAAcAAEAAgIDAQAAAAAAAAAAAAAABwgFBgEDBAL/xABMEAABAwICBgUHBwoFAwUBAAABAAIDBBEhMQUGBxJBURNhcYGRIjJCUnKhsRQjM2KCkrIWNFRzk6KzwdHSJFNj4fAXJcJDdIPD0xX/xAAaAQACAwEBAAAAAAAAAAAAAAAAAwIEBQEG/8QAMBEAAgICAAMFCAEFAQAAAAAAAAECAwQREiExBRNBUWEiM4GRobHR8BQyUnHh8UL/2gAMAwEAAhEDEQA/AJxREQAREQAREQAREQAREQAREQAREQAREQAREQAREQAREQAREQAREQAREQAREQAXxK+zSeQv4L7XVVC7HD6p+BQcZDWk9KPqJC+Qkk5C+DQfRbyAW07O9MP6QwEks3S5tz5haRcDqN8lpa2bZ4P8Z/8AG74tW/kQj3LWuiPDYF1jy4y29t8/Uk8IuAuVgHugiIgAiIgAiIgAiIgAiIgAiIgAiIgAiIgAiIgAiIgAiL5fIGi5IA5k2CAPpFw1wIuDcHkuUAES6XQAWE1u0w6lpi9lt9xDGk47pIJvbjYA+5Zta1r/AEjpKTyAXbjw82z3QHAnuuE2lJ2RUumytlynGibh109Gn6I1wqGTNL5HSNLgHNdY3BPD1TipUChbRNI6WZjWDecXA4cgRcnkBzU1BW86EYyXCjK7EttshLjba3y39QuCVysVrRv/ACObo/O3D9307de7vKhFbaRtzlwxcvIx9Vr/AE0by0F77YbzGgtv1EkX7clk9H6x08/0crSfVPku4+i6xORyUOIth4EGuTZ5SHbtyluUU15dPqTpvIQof0frNUQYMldb1XeU3jwde2fCy2ag2l8JovtRnt9Fx7PS/oqc8KyPTmatPbOPZyl7L9fyZLSuz+KZ5exzoi43IABbfiQMLX7bdSymgdXIqNpDLlzvOc7M2yGGAHYvmi1qpph5MzRbGzzuGwvfB1r4AnBeLSGvlNFcNcZXDgwYXx9I2FsMxfPilvv5rgeywv4VT75cK347+3+jZF1yThoJcQAMySAB2kqOdIbRJ33ETWxDn5zuPE4Dhw4LXK3SMkxvI9zz9Yk2zyGQzOXNPhgTf9XIp3dt0w5Vpy+i/P0JNrteaWI23zIf9Mbw4+kbDhwK9WhtZoau4jJDhiWuFnW5jgR2KIFmNUN75bDu572Ofm7p3suq6dZgwjBtPmilR2zdZdGLS03r5kuoiLJPVBERABERABERABERABERABERABERABEK0zSO0QRTOY2Leax26XF+6SWmzrDdPHLFMrqnY9RRXvyasdJ2PWzc1oG0yd2/Cy53d0u3eG9cC554LO6O16ppbBzjE7lILDh6QwtjxtkvVpjQcNcxu8cvNkjIuAbZHEEZJtW6bE7EVcnWZjyhRJNv1MNs1ncYZGkkta4bo5bwxA5C4v3lbisXo7R8NDFuhwY293Oe4C5wFyTYcgsZpDX+njwYXSn6gsPvOt7rrk07rG4InTKOJRGF0kml5nxrxrA+mYxsR3XSXu61y1rbZXwub58Ld61Oh14qoji8SDlIAeWRFiMvfkslLpuPSj2Qys6F1z0cjXB1nEYtcCBcGwyOYC8dfqDUx4sDZR9Q2PD0XW58CclfpjVCPBakn6/kxMuzJusd2NJuHTl4ee19ehn9HbR4nWEzHRniW+W3hj6w48DlxWyUOl4pxeKRr+NgcRlm3MZjgobnp3Rnde1zDycC0+BXw1xBuDYjIjMdhUp4NcucHr6i6u2763q2O/o/34E3Mga25a1rb4kgAXPXZYqv1wpoc5A4+rH5Z4cRgM+JUXVGk5ZGhr5JHtGQc9xHDgT1DwXmUIdnr/2xtvbr1qqHz/C/JuukNpTzhDEG/WkO8eHoiwHHiVhItc6oP3zKXc2kN3DlhugC2XCy8ej9Bz1H0UbnD1rWbw9I4cRxWz6M2bvJBneAMyxmJPUXHAd102SxqVp6+7K0J9o5UlKLf2X+/qZCbUeCpY2WMuhMjQ/dHlNBcL+bwz4EDDgtd0hqFUxXLQJR9Q4/ddY+F1J8MQY0NaLAAAAZAAWAHcvuyz4ZdkOj2vU3reyse1ba0/Ncvp0+hB09O5jt17S08nAg+BXWptrKWORpErWOaMTvgEAcTjkog03LC6dxp27keQxJ3rZuxxF+S0sfK7560ec7Q7NWIlJT3vw8TwoiK6ZIXsoNDTT/AEUbn9YFm/eNh71s+oLaaQlkkbTMPKa53lbzeNgcAR42PapBAHBZ1+Y65OKj8zfwuyI3wVkp8n4L8v8ABHuj9m8jsZpGsHJo3neJsB71tuhtWYaS5jBLiLF7jd1uXIDLIcAstZFm2ZFlnKTPQ4+BRjvcI8/Pq/3/AAEREguhERABERABERABERABERABERABF1TVLGec5rfaIHxXzFXRu817D2OafgUAd603Tmz4SvdJDJuFxLi1wJbvHE2IxFzjkVuN1ymV2yre4sRfjV5EeGxbREVfqnUwYujLh6zPLHuxHeFj6SvkhdeN7mH6pI8Rx71Jut2sPyWKzT86+4Z9UcX93Dme9RpQUL6mUMZ5T3HM37S5x5cytmi2VkHKxLR5DOxYY9yhjt8Xl5eR1zVD5nXc58jjzJcewXxWW0fqbUzWPR7jTxkO7y4edx5LFubJTy43ZJG7va5p/wCdqlfVvTrauEPwDxg9vJ3MdRzH+y5k2yqinWlol2fi1ZNko3t8S8PMxer2ozaaRsr37725ACzQSLXxxJGPLsW02XK4c62axp2Sse5M9dTRXRHgrWkeDTksMcLnzta5jRk5odc8AAeJNlDtRIHPJDQ0E3DRezRyF8VntcdY/lUu6w/NRnyfrOyL/wCQ6u1YvQ+inVMzY2ZnEng1ozcez+gWxi1dzDjn/wAPJ9p5P8u5VVLeuX+X+P8Ap4lsWpNZCycNmYx2/YMe4X3X3wGOAB55g9q2DWfUtnydpgbZ8TcRheRoxJPN+Z68RyUepkZxya2kVp02dnXxlJb8fR+f78Sc2tX0tY1K1l+UR9HIfnWDjm9nB3aMAe48Vs6w5wcJOLPa0XRugrIdGEKLB61awCkhuMZH3DB18XEchcd5A4rkYub4V1JW2Rqg5zekjBa/ayW/w0ZxP0pHAZhnfmeqw4laGvqSQuJJNySSSeJJuSV6tEaLfUzNjZmczwa0ZuPZ/QcV6CquNENfM8Hk32Zt29deSRktWNVjWFxJLGNBG9a932wA7Lgn/dYiuonQyOjeLOabEfAjqIse9TJo3R7IImxxizWi3WTxJ6ycVgddtW/lEfSMHzsYyHpszLesjMd44qlXm7t9rozayOx1HGXBzmub9fT8Eb0tS6J7XsO65puCOBClzV7TTauEPGDhg9vqu493EKHlldW9OupJg8XLDg9vNvMdYzHeOKs5VHex2uqM7szO/jWcMv6X19PX8kwIuunna9rXNILXAEEZEHIrsWCe36hFxdcoAIi0/XzaLFo1u6AJKhwu2O+DRwfIRk3kMz1ZiUYuT0g6G2yzBgLnENAzJIAHaTktar9pmjoSQ6pY4jhGHSd12Ai/eoC1g1qqa9+9USueMwwYRt9lgwHbnzJWJJWhDBX/AKfyFuZYH/rPo715f2L1kKDafo6YgCpYwnhKHR+94A96rhuHkV8gpjwq/Bs5xstvDO17Q5rg5pyLSCD2EYFdiqxoLWaooX71PK5nNubHe0w4H49YU6ag7R49JN3HgRVDRcsv5LwM3Rk5jm3MdYxVO7FlWtrmials3NERVSQUUbT9p74JHUlG7de3CWUZtPqR8jbN3DIY3UpVMwYxzjk1pcewAn+SqbUVDpHue43c8l7jzc43PvJV3EqU5Ny8CEnoVM7pXF0ji9xzc8lxPe7FdQAHK63jZVqfHpCqeZxvRQtDnNuRvPeSGNNsd3yXHuCmtmptEBYUlNYf6MZ95CuW5Uanw6IKOyANU9O1baqCKGomb0krGbvSOLTvPAN2uu3LqVliVhYNSaKOVsrKWFr2Hea5rACHDIiyzazr7Y2NNLQyK0QvpXST6mZ0j/OccvVHBo7FI2p2rfyaLeePnXjyubG8GfzPX2BZL8n4Ol6XomdJe+9b0s962W9fjmsgE2/K44qEVpGVh9m9zbK6yXFJ9Pz/AJNR161b6VnTxjy2DygPSYOPW4fDsC1HVXST4KqPduQ9wjc31muIHiCbj/dS4Vj4NX4I5OkZEwPzuBkTe5AyGZyXK8nhrdclvyOZHZrnkRvrfC98/wB+5kVgddpHtopNy/AOIz3C4B3dwPUSs8vFpHScEIAnlijD7gCV7GhwGdt44549qrQepJ6NS2HeVyhvW01shhjC4gAEk4AAXJJyAHEqV9U9XhSQ+V9I+xeeXJo6hfxv1LyUtRouJ++yWja7gemiw7Luw7ls0bwQCCCDiCMQQciDyVvJyXYuFLSMns/sxY0nOb3Lw9D6so1151b6F/TRj5t58oD0Hn4NPxw5KSl1zwNe0tcA5pFiCLgjrCr0XOqXEi9mYkcqtwfXwfkyH9XpHtqoSy+9vtGF8QTZwNuG7e/UpkCx1DoCCB29HE1ruYxOPAE5DsWRTMm9XSTSE9nYcsStxk97ewo82lUzuljk9As3L/WDnEjquCO2x5KQ11VVK2VpY9oc05hwuCl0291NSH5mN/Jpde9EIMYSQACScABiSTkAOJUrapavCki8ofOvxeeXJg7L95v1L2UWrtPC7fjiY13PEkX5Xy7lklYycvvVwx5Iodn9l/xpOc3uXh6BCERUTaI4161b6J5njHkPPlgDzHnj2OPge0LUVOUkYcCHAEEWIIuCDwIKxsGrFMx++2FgcMQbXsRyBwC0ac3ghwyWzz2X2N3tvHW0k+q/B16pUz46OJr7h1ibG9wHOc5oN8rNIFlom2nWGopZKUU80kQc2Qu3HW3iHRWv2XPipUChvb79LSexL+KFIx/bu2/HZuRh3dagvBJfI0b8vdIfplR+0KLAotbu4eS+RHbLP65azN0fRvnNi4eTG0+nI7zR2Zk9TSq0V9e+eV0sri97zvOceJPwHIcLKQtuGnDJVx0wPkwN3nD/AFJMcexm79881Gqr4lXDDi8WSm+ZnNUdUpdJVHRReS0eVJIR5MbeZ5k5AceqxInjV3ZzRUTRuxNkfxllAe8nja4s3saAurZnq0KKgjBFpZQJZTx3nC7W/ZbYdt+a2xUsjIc5NJ8icY6PkRi1rYcuHgsBp7UOjrWkSwsDuEkYDJB1hwGPYbjqWwoqqk4vaJFZtdtS5dGT7jzvxvuYpLW3gMwRwcLi46wVhKOsfDI2SNxY9hDmuGYIyP8AzNWQ2g6uiuoJY7Xe0GSI8RIwEgDtF2/aVaFs49vew59RMlplndStZ26Ro2TCwd5kjR6MjbbwHUcCOpwWeUF7EdOmKsfTk+TO24H+pHiPFm990Kc7rMvr7ubQ2L2jw6d/NZ/1Un4HKqYVpNZtIxR00wfIxhMT7Bzmgk7jsACcVVsK5grlL4EJku7Ah+eH9V/9yl5Q1sN0lFCKvpZI479Fbfe1t7dLe28RfNSn+UlL+kQfto/7lWyk+9f74Eo9DJIvLSaVhmJEUschGJDHscQOZ3SbL1XVXoSCLF6V1npaXCeeKI+q54Dvu5+5YU7V9GfpI/ZT/wD5qark+iZzaNuRYCh1+oJvMq4bng54YfB9is6yQOAINwcQRiCOoqLi49UdPpQ9t+8+j9mb4wKYLqHtvrwX0Yvjuy4dpht8CrGJ71fH7EZdCJirVaufmdP+pj/htVVSrNaA1gpm0kANRACIowQZYwQRG24I3lbzU2lohA2FFjfykpf0mD9tH/cshHIHAFpBBFwQbgg5EEZhZjTXUafSIvJpDS0NO3fmkZE3m9zWjuucVzqB60WpS7VtGtNvlIPDyY5nDuIZY9y9FFtI0dMbNqowcgH70d+zpA26Z3U/7X8jm0bKi+WSBwBBBBxBGII5gr6SzoREugAiwumNc6OjO7PURsd6ly5/3GAu9yxsG1TRrzYVTRfi5krB3ucwAd5U1XNraT+RzaNsUN7ffpaT2JfxQqXaOujmYHxPbI05OY4OB7woi2+fS0nsS/iiT8T3q+P2OS6EUIiLaEmY1wrzPpCpkPGZ4HsscWN9zQvPq9QfKKuCI5SSsYexzwD7rrxSyFziTmSSe0m5Wy7Mow7S1KD67j92KQj3gJUvYrevBHerLJALlEWAPCIiAOCqs60UAgraiICwZM8AfV3iW/ukK06rdtRh3dLVI5ua770TD/NX8F+216EJ9DF6p6Q+T19NLkGTMv7JcGv/AHS5S/tvle2gi3C4XnAO6SLjopsDbMXAUGxOs4HkQfAq2jPKaCeIv4pmXLgnGZyPNNFSjGeR8F8q1Wnoh8lnwH0UnD6jlVUKxRf3u+WtEZR0chl+F+5c9CfVPgpd2CMBbV3HGL4SKWujHIeASbcvgm46+p1R2iFNhDCKuowt8yOH+oFktqO018cjqSkcWFuEsrfODv8ALjPAji7PgLWKlKumEUUklh5DHP8AutJ/kqoTTmRxe43c4lzicy5xuSeu5KhSlfY7JLy5HX7K0cPeSSSSScSSbkniSTmV3Q0ErxdkcjhndrHEeIC3zY3qrFV1Ess7Q9sAbuscLtMjy6xcDmAGnA4XPUp1awAWGA5BNuylXLhSOKOypU1O5vntc32mkfFb5sVbI7SFmvcI2RvkewOcGO81jbtGBxeD3KeHxBwsQCORFx715qTQ8ML3Piijjc/BzmMa0uAy3i0Y96rzzOODjokoaZAm03SE/wD/AE6lgkm3A5oDQ9+6B0bMA0G2d1pjm2zFu5W4MY5DwUP7fGgPo7AebN8YUzGyNtV6OSj4kTLnojyPguCrUauxj5HT4D6GPh/ptVi+/uknrZGK2VZEJ9U+CtFqgP8At1J/7eL+E1ZTohyHgvFp7S7aOllnf5sTC62Vz6LR2kgd6zrr3dpaGKOjVNo+0gaOb0MNn1LhfHFsTTk544k8G95wzgnSWk5amQyTyOkec3ONz2DgB1CwXGkdIPqJXyynefI4vces8uoZAcgFuWynUhtfO6WcXghtdvCSQ4hh+qALntA4lX4Qhjw4mLbcmalQaDqKgXhgmlHOOJ7x4tBC667Rk0B3ZopIichIxzCR1bwF1a6KFrGhrQGtAsAAAAOQAwC8mmdDRVcLoZ2B7HDLiDwc0+i4cCFXWdz5rkS4Cu2p+vdRo2Qbji+G/lwuPkuHEt9R3WO+6sToXTEdXAyeE3ZILjmOBa4cHA3BHUqxaf0Q6kqpYHG5ieW39YZtd3tIPepI2FadIkmpHHAjp2DkQQ2QDtBYfslTyqoyj3kf1HIvnomNRNtS2mOie6kpHFrm4TStzaf8uM8DzdwyGN1v+uOnfkVFNP6TG2YDxkcQ1n7xB7AVWCSQuJc4kkkkk5kk3JPWSk4lKm+KXREpPRw51yScScSeZ5nmi2nZ9qQ7SdQQ4lkMdjK4Zm/msZw3jY4nIAnkFOVDqFQQsDW0kBA4vjbI49rpASrluTGt8PiQUdlcdEabnpH79PK+J3HdODupzTg4dRBWW1v12k0mIDMxrXwtc0uZez98sN90+afJ5nPgpt0psw0fUA3p2xn1ofmiO5vk+IKh7aRqMzRcsQjkdI2UPcA8DebuFosSMHefyGSjXdXbNcuZ1ppGnoiK4QC2rZcf+70vtP8A4MqwGlqEwVEsRv8ANyPjxzIY8gE9oF+9e/Uus6HSNK8mwEzAT1OcGn3OKXZzg9eR1dS0KLgLlefHhERABVy2rvvpep+wPCGMKxqrFr5VdLpOrcMR0zm/c8j/AMSr2Evbb9CE+hgmjFW2gFmN7B8FVTQ9IZaiGMZvlYwdrntH81a8Kec+cficgeDT35rP+qk/A5VTCtZp781n/VSfgcqphSwekvgEyYdgXm1ftRfCRS0ol2BebV+1F8JFLSqZPvWSj0PNpKm6WGSP12OZ95pH81VCaB0bixwIc0lrgcw5psQe8K3CjLaPsrNU91TSbomOMkZwEpt5zTk1/bgeYObMS5QbUvE5JbI51B12douoL93fikAbIwGxwN2ubfDeFznnc9046D2gUVYB0c7A4/8ApyHo335WdmfZuq4aR0ZLTv3J43xP9V7S09ovmOsLyq9bjwt9rxIKTRboFcqrmhdb6ujI6CeRgHoE7zD2sddvuUwagbV21zhBUtbFOfNI8yU8hfzX24XN+HJULcWcFtc0MUkyQ1D237z6P2ZvjAphUPbfvPo/Zm+MCjie9X74BLoRKVarVz8zp/1Mf8NqqqVarVz8zp/1Mf8ADarWd0RCBkVGu3PSe5RRQg2M0tz1sibc/vFikpQ7t8l8ukbwDZHd5MY/kqmMt2onLoRMp/2Uyw0+iod6SNrpC+R289rTcvIF7n1WtHcFACyUOrFU9oeylnc1wBDmwvIcDkQQ3EWWpfWrI6b0Li9FlDrVRjOqpv28X9y6pddKFudXTd00Z+BVdPyTrP0Sp/Yyf2p+SdZ+iVP7GT+1VP4lf9xLifkZfajXwz6SkkgkbIxzGeUw3G81u6RfjkPFdezCr6PS1MfWc6M9j43j/fuWM/JOs/RKn9jJ/as1qTq3VR6SpXvpp2tbK0uc6KQADiSSLAK1LhVTjvwI89m+bdq8tpIIhlJKXHsjZgPF4P2QoTUt7fHY0g6pT/DUShRxFqpBLqWD2P6MEOi43Wxmc6V33i1v7rB4rd1gNQG20XR2/wAiM+LAT7ys+sq17m36jV0Chvb79LSexL+KFTIob2+/S0nsS/ihTsT3q+P2OS6EUIiLaEm6bXNEfJ9KSOAs2YNmHaRuv/faT9paY1xBBBsRiDyIyPip92v6qmro+ljF5ae7wBm6Ij5xo6xYO+yeagFVsazjrXpyJSWmWp1c0uKulhnblIwOPU61nDucCO5ZJQdsm2gtpCaWpduwvdvRyHKN5zDuTHHG/A3vgbicGuBFxiDiDzCyrqnXLXh4DU9nKIuHOsLnABJOnh07pVtLTSzvyjYX9pA8kdpNh3qq0spe4ucblxLieZJufeVJO1raC2qPyWmdvRMN5HjKR4ya08WNON+JtwFzGa18Spwjt+IqT2blsl0QajSkRt5MIMzvsjdZ+84eB5KxK0HY/qoaSjM0gtLUWfY5tiA+baeRNy77Q5LflRyrOOzl4cicVpHg09+az/qpPwOVUwrWae/NZ/1Un4HKqYVrB6S+BGZMOwLzav2ovhIpaUS7AvNq/ai+EilpVMn3rJR6BERVyR567R0c7NyWNkjfVe0OHgVpemdjVDOCYmvp3c43Etv1sfcW6hZb4inGyUP6Wc1srHrjqdNoyYRykOa4F0cjbgPANjgfNcLi46xiVg4pnMcHNJa5pDmkZhwNwR1ghSzt6rmE00QIMjd+Qji1jt1rb9pB+6ojW1RNzrTkJa0y1egNI/KKWGY5yRsebZAuaCQO+6i7b959H7M3xgUk6n0pioKVjgQWwxgg5g7gJB7CVG+30eVR9k3xhWbje/WvUbLoRIVarVz8zp/1Mf8ADaqqlWo1ZfeipiOMMf8ADarGd0RCBk1D+3yHyqR/VK3w6M/z9ymBaLtj0MajRrntF3U7hN9ixa/wa7e+yqePLhtTJy6FfwrN6hVIk0ZSEcIGN72NDD72lVjUx7FtcGdF8ildZ7XF0N8ntdi5g+sHXNuId1LQzIOUNrwIQfMlhFwCuVkDQi+JZQ0XcQAMyTYDtJXi0bp+nqXvbBNHKY7b+44O3d69sRhwOXJd0wI12+Q+RSO5Okb4hhHwKh8KwW2LRRn0Y9wFzA9s32Rdr/Bryfsqvi18N7r15Cp9SyOzCrEmiaY+qwxnq6N7m/ADxW1KHNietjY9+ilcG77ukhJ4uIAfGDzNg4Dj5XUpjWbfBwsaGRe0FDe336Wk9iX8UKmMlQlty0nFNPTNjkZIY2yB4Y4O3C50dg62R8k4dSZie9RyXQjJERbQkt0VCm0nZa+J7qmjYXxOu6SJou6I5lzAM2dQxb2ZTYuLLAqtlXLaHtbKjLOaE12rKIbsE72sHoOs9g7GvBA7rKctY9mNFWkvdGYpDiZISGknm4WLXHrIutGrdgsgPzNUwjlJG5p8Wk+NlpLKqmtS+ovhaMONtmkN23+Hvz6J1/x29ywGnNeq2tbuzzuLDmxtmMPa1gG933W0/wDQqs/zqb70n9i91FsFkJ+eqmAco43E9l3EeNu5Cnjx5rXyDUiKVKGzXZa6VzamsYWxDyo4nCxkPBzwcmdR87sz3/VzZlRURD2xmWQYiSaznA82iwa09YF1tlki7M4lqHzOqHmcBcoizxh4NPfms/6qT8DlVMK2lbTCWN8ZJAe1zCRmA5pFx4qNRsFp/wBJn+7F/RXcW6Ne+IhJNnm2BebV+1F8JFLS1jUrUWPRYlEcj5OlLSd8NFtzetbdH1ls6r3TU7HJEorSOupnEbHPdk0Fx7Gi59wVeYNrWkWPLhMHNc4uDXxscACbhoNgQB2qwlbSNmjfG8XY9pY4XIu1wIIuMRgVHWkdhdK/6GWaI8juyN8CAf3k3HnVHfeI5JPwNWh26Vg86Kmd2Nkb/wCZXTXbbq6RpDGwRX4tY5zh2b7iPcslPsFmudyqjI4b0bwe+ziupmwap41MA7GyH+itp4vXl9SHtEcVtdJPI6SV7nvcbuc43JK2fZzqU/SFS0uafk8TgZXHJ1sREOZOF+QPZeQNC7DaeMh1RK+e3oNHRsPUbEuPcQpGoqCOCNscTGxsaLBrQAB2AKNuXHXDWdUPM7gFHG3DQzpaKOZov0D7u6o5Buk9gcG+PUpIXxLEHtLXAOa4EEEXBBwIIOYIWfXPgkpE2tlR1turu0+toYhFG6N8bfNbKwu3ByaWuabdRJtwst51g2GxyPLqSbogTfo5GlzR7Lgd4DqN+1YWPYPVE41EAHUJD7rBarvpsXtfUXwtGIr9r+kZbgSsiB/yo2j3v3iPFSpsz0ya7RjenJke1z4ZC/HfxuN7ndj2jxWB0VsKp2G9RPJL9VgEbe8+U49xCkDQ2gYKOPo6eNsbb3IbfE5XcTcuNuJKqX2VOPDWiUU/Er9r/qM/Rs5sC6neT0T+XHo3Hg4e8C/O2rtcQQQSCMQRgQRkQeBVsa7R8c8bo5WNkY4Wc1wBB7lGmnNhcTyXUszor+hIOkaOx1w4Dtun05i1qZxw8jQqLajpGJoaKkuA/wAxjHn7zm3PeV91G1fSTxb5Ru39SOJp8d26zp2EVV/p6e3P5z4bqyOj9gpv8/VYcoo8SPaecPulTdmN15fI5qRGGkdMz1JvPNJL+se5wHYCbDuW/wCxWgqWVhlEL/k743MdIRutws5haT52It5N/OPJSJoLZlQUli2ESPHpzfOHtAPkt7gtqsq9uVGUXCK5ElHxZ8TwNkY5jgC1wLXA5FpFiD3Ks2ueqj9HVTonAmMkuifwfHfDH1hkRz6iFZ1Y3T2r0FdCYqhge3McHNd6zHDFp/5ikY93dP0OyWyq4NjhwWzUe0vSMTd1tU8gZb4Y8/ee0n3rcdJ7Bn7x+T1Ld3gJmEEfaZge2wXTSbBpyfnamJo47jHvPdvFq0XfRJe19hfCzRNKa21dULT1Mr2+rvEN+62wPeF4ZdGyMiZI6NzY3khji0hriMTu3z7Qp+1f2T0NIQ4sM7x6U1nAHmGABviCete7XTUaPSbImvkfGIiXDcDcd4AWO8OpKWZBPUVyJcDK1Ipq/wCg1P8ApM/3Yv6Im/y6vMjwslFERYw4IiIAIiIAIiIAIiIAIiIAIiIAIiIAIiIAIiIAIiIAIiIAIiIAIiIAIiIAIiIAIiIAIiIAIiIAIiIA/9k="/>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3" name="AutoShape 18" descr="data:image/jpeg;base64,/9j/4AAQSkZJRgABAQAAAQABAAD/2wCEAAkGBhQQEBUUEhQUFBUVGBwUFxYVFRQXFxUUFRUVGRUWFRgXHCYfGBkjGRUWHy8gIycpLCwtFR8xNTAqNSYrLCkBCQoKDgwOGg8PGiwkHyQsLCwsLCwqLCwsLCosLywtLCwsKiksLCwvKSwtLCwsKiwpKSwsLCwpLCosLCwsLCwsLP/AABEIAKEBOAMBIgACEQEDEQH/xAAcAAEAAgIDAQAAAAAAAAAAAAAABwgFBgEDBAL/xABMEAABAwICBgUHBwoFAwUBAAABAAIDBBEhMQUGBxJBURNhcYGRIjJCUnKhsRQjM2KCkrIWNFRzk6KzwdHSJFNj4fAXJcJDdIPD0xX/xAAaAQACAwEBAAAAAAAAAAAAAAAAAwIEBQEG/8QAMBEAAgICAAMFCAEFAQAAAAAAAAECAwQREiExBRNBUWEiM4GRobHR8BQyUnHh8UL/2gAMAwEAAhEDEQA/AJxREQAREQAREQAREQAREQAREQAREQAREQAREQAREQAREQAREQAREQAREQAREQAXxK+zSeQv4L7XVVC7HD6p+BQcZDWk9KPqJC+Qkk5C+DQfRbyAW07O9MP6QwEks3S5tz5haRcDqN8lpa2bZ4P8Z/8AG74tW/kQj3LWuiPDYF1jy4y29t8/Uk8IuAuVgHugiIgAiIgAiIgAiIgAiIgAiIgAiIgAiIgAiIgAiIgAiL5fIGi5IA5k2CAPpFw1wIuDcHkuUAES6XQAWE1u0w6lpi9lt9xDGk47pIJvbjYA+5Zta1r/AEjpKTyAXbjw82z3QHAnuuE2lJ2RUumytlynGibh109Gn6I1wqGTNL5HSNLgHNdY3BPD1TipUChbRNI6WZjWDecXA4cgRcnkBzU1BW86EYyXCjK7EttshLjba3y39QuCVysVrRv/ACObo/O3D9307de7vKhFbaRtzlwxcvIx9Vr/AE0by0F77YbzGgtv1EkX7clk9H6x08/0crSfVPku4+i6xORyUOIth4EGuTZ5SHbtyluUU15dPqTpvIQof0frNUQYMldb1XeU3jwde2fCy2ag2l8JovtRnt9Fx7PS/oqc8KyPTmatPbOPZyl7L9fyZLSuz+KZ5exzoi43IABbfiQMLX7bdSymgdXIqNpDLlzvOc7M2yGGAHYvmi1qpph5MzRbGzzuGwvfB1r4AnBeLSGvlNFcNcZXDgwYXx9I2FsMxfPilvv5rgeywv4VT75cK347+3+jZF1yThoJcQAMySAB2kqOdIbRJ33ETWxDn5zuPE4Dhw4LXK3SMkxvI9zz9Yk2zyGQzOXNPhgTf9XIp3dt0w5Vpy+i/P0JNrteaWI23zIf9Mbw4+kbDhwK9WhtZoau4jJDhiWuFnW5jgR2KIFmNUN75bDu572Ofm7p3suq6dZgwjBtPmilR2zdZdGLS03r5kuoiLJPVBERABERABERABERABERABERABERABEK0zSO0QRTOY2Leax26XF+6SWmzrDdPHLFMrqnY9RRXvyasdJ2PWzc1oG0yd2/Cy53d0u3eG9cC554LO6O16ppbBzjE7lILDh6QwtjxtkvVpjQcNcxu8cvNkjIuAbZHEEZJtW6bE7EVcnWZjyhRJNv1MNs1ncYZGkkta4bo5bwxA5C4v3lbisXo7R8NDFuhwY293Oe4C5wFyTYcgsZpDX+njwYXSn6gsPvOt7rrk07rG4InTKOJRGF0kml5nxrxrA+mYxsR3XSXu61y1rbZXwub58Ld61Oh14qoji8SDlIAeWRFiMvfkslLpuPSj2Qys6F1z0cjXB1nEYtcCBcGwyOYC8dfqDUx4sDZR9Q2PD0XW58CclfpjVCPBakn6/kxMuzJusd2NJuHTl4ee19ehn9HbR4nWEzHRniW+W3hj6w48DlxWyUOl4pxeKRr+NgcRlm3MZjgobnp3Rnde1zDycC0+BXw1xBuDYjIjMdhUp4NcucHr6i6u2763q2O/o/34E3Mga25a1rb4kgAXPXZYqv1wpoc5A4+rH5Z4cRgM+JUXVGk5ZGhr5JHtGQc9xHDgT1DwXmUIdnr/2xtvbr1qqHz/C/JuukNpTzhDEG/WkO8eHoiwHHiVhItc6oP3zKXc2kN3DlhugC2XCy8ej9Bz1H0UbnD1rWbw9I4cRxWz6M2bvJBneAMyxmJPUXHAd102SxqVp6+7K0J9o5UlKLf2X+/qZCbUeCpY2WMuhMjQ/dHlNBcL+bwz4EDDgtd0hqFUxXLQJR9Q4/ddY+F1J8MQY0NaLAAAAZAAWAHcvuyz4ZdkOj2vU3reyse1ba0/Ncvp0+hB09O5jt17S08nAg+BXWptrKWORpErWOaMTvgEAcTjkog03LC6dxp27keQxJ3rZuxxF+S0sfK7560ec7Q7NWIlJT3vw8TwoiK6ZIXsoNDTT/AEUbn9YFm/eNh71s+oLaaQlkkbTMPKa53lbzeNgcAR42PapBAHBZ1+Y65OKj8zfwuyI3wVkp8n4L8v8ABHuj9m8jsZpGsHJo3neJsB71tuhtWYaS5jBLiLF7jd1uXIDLIcAstZFm2ZFlnKTPQ4+BRjvcI8/Pq/3/AAEREguhERABERABERABERABERABERABF1TVLGec5rfaIHxXzFXRu817D2OafgUAd603Tmz4SvdJDJuFxLi1wJbvHE2IxFzjkVuN1ymV2yre4sRfjV5EeGxbREVfqnUwYujLh6zPLHuxHeFj6SvkhdeN7mH6pI8Rx71Jut2sPyWKzT86+4Z9UcX93Dme9RpQUL6mUMZ5T3HM37S5x5cytmi2VkHKxLR5DOxYY9yhjt8Xl5eR1zVD5nXc58jjzJcewXxWW0fqbUzWPR7jTxkO7y4edx5LFubJTy43ZJG7va5p/wCdqlfVvTrauEPwDxg9vJ3MdRzH+y5k2yqinWlol2fi1ZNko3t8S8PMxer2ozaaRsr37725ACzQSLXxxJGPLsW02XK4c62axp2Sse5M9dTRXRHgrWkeDTksMcLnzta5jRk5odc8AAeJNlDtRIHPJDQ0E3DRezRyF8VntcdY/lUu6w/NRnyfrOyL/wCQ6u1YvQ+inVMzY2ZnEng1ozcez+gWxi1dzDjn/wAPJ9p5P8u5VVLeuX+X+P8Ap4lsWpNZCycNmYx2/YMe4X3X3wGOAB55g9q2DWfUtnydpgbZ8TcRheRoxJPN+Z68RyUepkZxya2kVp02dnXxlJb8fR+f78Sc2tX0tY1K1l+UR9HIfnWDjm9nB3aMAe48Vs6w5wcJOLPa0XRugrIdGEKLB61awCkhuMZH3DB18XEchcd5A4rkYub4V1JW2Rqg5zekjBa/ayW/w0ZxP0pHAZhnfmeqw4laGvqSQuJJNySSSeJJuSV6tEaLfUzNjZmczwa0ZuPZ/QcV6CquNENfM8Hk32Zt29deSRktWNVjWFxJLGNBG9a932wA7Lgn/dYiuonQyOjeLOabEfAjqIse9TJo3R7IImxxizWi3WTxJ6ycVgddtW/lEfSMHzsYyHpszLesjMd44qlXm7t9rozayOx1HGXBzmub9fT8Eb0tS6J7XsO65puCOBClzV7TTauEPGDhg9vqu493EKHlldW9OupJg8XLDg9vNvMdYzHeOKs5VHex2uqM7szO/jWcMv6X19PX8kwIuunna9rXNILXAEEZEHIrsWCe36hFxdcoAIi0/XzaLFo1u6AJKhwu2O+DRwfIRk3kMz1ZiUYuT0g6G2yzBgLnENAzJIAHaTktar9pmjoSQ6pY4jhGHSd12Ai/eoC1g1qqa9+9USueMwwYRt9lgwHbnzJWJJWhDBX/AKfyFuZYH/rPo715f2L1kKDafo6YgCpYwnhKHR+94A96rhuHkV8gpjwq/Bs5xstvDO17Q5rg5pyLSCD2EYFdiqxoLWaooX71PK5nNubHe0w4H49YU6ag7R49JN3HgRVDRcsv5LwM3Rk5jm3MdYxVO7FlWtrmials3NERVSQUUbT9p74JHUlG7de3CWUZtPqR8jbN3DIY3UpVMwYxzjk1pcewAn+SqbUVDpHue43c8l7jzc43PvJV3EqU5Ny8CEnoVM7pXF0ji9xzc8lxPe7FdQAHK63jZVqfHpCqeZxvRQtDnNuRvPeSGNNsd3yXHuCmtmptEBYUlNYf6MZ95CuW5Uanw6IKOyANU9O1baqCKGomb0krGbvSOLTvPAN2uu3LqVliVhYNSaKOVsrKWFr2Hea5rACHDIiyzazr7Y2NNLQyK0QvpXST6mZ0j/OccvVHBo7FI2p2rfyaLeePnXjyubG8GfzPX2BZL8n4Ol6XomdJe+9b0s962W9fjmsgE2/K44qEVpGVh9m9zbK6yXFJ9Pz/AJNR161b6VnTxjy2DygPSYOPW4fDsC1HVXST4KqPduQ9wjc31muIHiCbj/dS4Vj4NX4I5OkZEwPzuBkTe5AyGZyXK8nhrdclvyOZHZrnkRvrfC98/wB+5kVgddpHtopNy/AOIz3C4B3dwPUSs8vFpHScEIAnlijD7gCV7GhwGdt44549qrQepJ6NS2HeVyhvW01shhjC4gAEk4AAXJJyAHEqV9U9XhSQ+V9I+xeeXJo6hfxv1LyUtRouJ++yWja7gemiw7Luw7ls0bwQCCCDiCMQQciDyVvJyXYuFLSMns/sxY0nOb3Lw9D6so1151b6F/TRj5t58oD0Hn4NPxw5KSl1zwNe0tcA5pFiCLgjrCr0XOqXEi9mYkcqtwfXwfkyH9XpHtqoSy+9vtGF8QTZwNuG7e/UpkCx1DoCCB29HE1ruYxOPAE5DsWRTMm9XSTSE9nYcsStxk97ewo82lUzuljk9As3L/WDnEjquCO2x5KQ11VVK2VpY9oc05hwuCl0291NSH5mN/Jpde9EIMYSQACScABiSTkAOJUrapavCki8ofOvxeeXJg7L95v1L2UWrtPC7fjiY13PEkX5Xy7lklYycvvVwx5Iodn9l/xpOc3uXh6BCERUTaI4161b6J5njHkPPlgDzHnj2OPge0LUVOUkYcCHAEEWIIuCDwIKxsGrFMx++2FgcMQbXsRyBwC0ac3ghwyWzz2X2N3tvHW0k+q/B16pUz46OJr7h1ibG9wHOc5oN8rNIFlom2nWGopZKUU80kQc2Qu3HW3iHRWv2XPipUChvb79LSexL+KFIx/bu2/HZuRh3dagvBJfI0b8vdIfplR+0KLAotbu4eS+RHbLP65azN0fRvnNi4eTG0+nI7zR2Zk9TSq0V9e+eV0sri97zvOceJPwHIcLKQtuGnDJVx0wPkwN3nD/AFJMcexm79881Gqr4lXDDi8WSm+ZnNUdUpdJVHRReS0eVJIR5MbeZ5k5AceqxInjV3ZzRUTRuxNkfxllAe8nja4s3saAurZnq0KKgjBFpZQJZTx3nC7W/ZbYdt+a2xUsjIc5NJ8icY6PkRi1rYcuHgsBp7UOjrWkSwsDuEkYDJB1hwGPYbjqWwoqqk4vaJFZtdtS5dGT7jzvxvuYpLW3gMwRwcLi46wVhKOsfDI2SNxY9hDmuGYIyP8AzNWQ2g6uiuoJY7Xe0GSI8RIwEgDtF2/aVaFs49vew59RMlplndStZ26Ro2TCwd5kjR6MjbbwHUcCOpwWeUF7EdOmKsfTk+TO24H+pHiPFm990Kc7rMvr7ubQ2L2jw6d/NZ/1Un4HKqYVpNZtIxR00wfIxhMT7Bzmgk7jsACcVVsK5grlL4EJku7Ah+eH9V/9yl5Q1sN0lFCKvpZI479Fbfe1t7dLe28RfNSn+UlL+kQfto/7lWyk+9f74Eo9DJIvLSaVhmJEUschGJDHscQOZ3SbL1XVXoSCLF6V1npaXCeeKI+q54Dvu5+5YU7V9GfpI/ZT/wD5qark+iZzaNuRYCh1+oJvMq4bng54YfB9is6yQOAINwcQRiCOoqLi49UdPpQ9t+8+j9mb4wKYLqHtvrwX0Yvjuy4dpht8CrGJ71fH7EZdCJirVaufmdP+pj/htVVSrNaA1gpm0kANRACIowQZYwQRG24I3lbzU2lohA2FFjfykpf0mD9tH/cshHIHAFpBBFwQbgg5EEZhZjTXUafSIvJpDS0NO3fmkZE3m9zWjuucVzqB60WpS7VtGtNvlIPDyY5nDuIZY9y9FFtI0dMbNqowcgH70d+zpA26Z3U/7X8jm0bKi+WSBwBBBBxBGII5gr6SzoREugAiwumNc6OjO7PURsd6ly5/3GAu9yxsG1TRrzYVTRfi5krB3ucwAd5U1XNraT+RzaNsUN7ffpaT2JfxQqXaOujmYHxPbI05OY4OB7woi2+fS0nsS/iiT8T3q+P2OS6EUIiLaEmY1wrzPpCpkPGZ4HsscWN9zQvPq9QfKKuCI5SSsYexzwD7rrxSyFziTmSSe0m5Wy7Mow7S1KD67j92KQj3gJUvYrevBHerLJALlEWAPCIiAOCqs60UAgraiICwZM8AfV3iW/ukK06rdtRh3dLVI5ua770TD/NX8F+216EJ9DF6p6Q+T19NLkGTMv7JcGv/AHS5S/tvle2gi3C4XnAO6SLjopsDbMXAUGxOs4HkQfAq2jPKaCeIv4pmXLgnGZyPNNFSjGeR8F8q1Wnoh8lnwH0UnD6jlVUKxRf3u+WtEZR0chl+F+5c9CfVPgpd2CMBbV3HGL4SKWujHIeASbcvgm46+p1R2iFNhDCKuowt8yOH+oFktqO018cjqSkcWFuEsrfODv8ALjPAji7PgLWKlKumEUUklh5DHP8AutJ/kqoTTmRxe43c4lzicy5xuSeu5KhSlfY7JLy5HX7K0cPeSSSSScSSbkniSTmV3Q0ErxdkcjhndrHEeIC3zY3qrFV1Ess7Q9sAbuscLtMjy6xcDmAGnA4XPUp1awAWGA5BNuylXLhSOKOypU1O5vntc32mkfFb5sVbI7SFmvcI2RvkewOcGO81jbtGBxeD3KeHxBwsQCORFx715qTQ8ML3Piijjc/BzmMa0uAy3i0Y96rzzOODjokoaZAm03SE/wD/AE6lgkm3A5oDQ9+6B0bMA0G2d1pjm2zFu5W4MY5DwUP7fGgPo7AebN8YUzGyNtV6OSj4kTLnojyPguCrUauxj5HT4D6GPh/ptVi+/uknrZGK2VZEJ9U+CtFqgP8At1J/7eL+E1ZTohyHgvFp7S7aOllnf5sTC62Vz6LR2kgd6zrr3dpaGKOjVNo+0gaOb0MNn1LhfHFsTTk544k8G95wzgnSWk5amQyTyOkec3ONz2DgB1CwXGkdIPqJXyynefI4vces8uoZAcgFuWynUhtfO6WcXghtdvCSQ4hh+qALntA4lX4Qhjw4mLbcmalQaDqKgXhgmlHOOJ7x4tBC667Rk0B3ZopIichIxzCR1bwF1a6KFrGhrQGtAsAAAAOQAwC8mmdDRVcLoZ2B7HDLiDwc0+i4cCFXWdz5rkS4Cu2p+vdRo2Qbji+G/lwuPkuHEt9R3WO+6sToXTEdXAyeE3ZILjmOBa4cHA3BHUqxaf0Q6kqpYHG5ieW39YZtd3tIPepI2FadIkmpHHAjp2DkQQ2QDtBYfslTyqoyj3kf1HIvnomNRNtS2mOie6kpHFrm4TStzaf8uM8DzdwyGN1v+uOnfkVFNP6TG2YDxkcQ1n7xB7AVWCSQuJc4kkkkk5kk3JPWSk4lKm+KXREpPRw51yScScSeZ5nmi2nZ9qQ7SdQQ4lkMdjK4Zm/msZw3jY4nIAnkFOVDqFQQsDW0kBA4vjbI49rpASrluTGt8PiQUdlcdEabnpH79PK+J3HdODupzTg4dRBWW1v12k0mIDMxrXwtc0uZez98sN90+afJ5nPgpt0psw0fUA3p2xn1ofmiO5vk+IKh7aRqMzRcsQjkdI2UPcA8DebuFosSMHefyGSjXdXbNcuZ1ppGnoiK4QC2rZcf+70vtP8A4MqwGlqEwVEsRv8ANyPjxzIY8gE9oF+9e/Uus6HSNK8mwEzAT1OcGn3OKXZzg9eR1dS0KLgLlefHhERABVy2rvvpep+wPCGMKxqrFr5VdLpOrcMR0zm/c8j/AMSr2Evbb9CE+hgmjFW2gFmN7B8FVTQ9IZaiGMZvlYwdrntH81a8Kec+cficgeDT35rP+qk/A5VTCtZp781n/VSfgcqphSwekvgEyYdgXm1ftRfCRS0ol2BebV+1F8JFLSqZPvWSj0PNpKm6WGSP12OZ95pH81VCaB0bixwIc0lrgcw5psQe8K3CjLaPsrNU91TSbomOMkZwEpt5zTk1/bgeYObMS5QbUvE5JbI51B12douoL93fikAbIwGxwN2ubfDeFznnc9046D2gUVYB0c7A4/8ApyHo335WdmfZuq4aR0ZLTv3J43xP9V7S09ovmOsLyq9bjwt9rxIKTRboFcqrmhdb6ujI6CeRgHoE7zD2sddvuUwagbV21zhBUtbFOfNI8yU8hfzX24XN+HJULcWcFtc0MUkyQ1D237z6P2ZvjAphUPbfvPo/Zm+MCjie9X74BLoRKVarVz8zp/1Mf8NqqqVarVz8zp/1Mf8ADarWd0RCBkVGu3PSe5RRQg2M0tz1sibc/vFikpQ7t8l8ukbwDZHd5MY/kqmMt2onLoRMp/2Uyw0+iod6SNrpC+R289rTcvIF7n1WtHcFACyUOrFU9oeylnc1wBDmwvIcDkQQ3EWWpfWrI6b0Li9FlDrVRjOqpv28X9y6pddKFudXTd00Z+BVdPyTrP0Sp/Yyf2p+SdZ+iVP7GT+1VP4lf9xLifkZfajXwz6SkkgkbIxzGeUw3G81u6RfjkPFdezCr6PS1MfWc6M9j43j/fuWM/JOs/RKn9jJ/as1qTq3VR6SpXvpp2tbK0uc6KQADiSSLAK1LhVTjvwI89m+bdq8tpIIhlJKXHsjZgPF4P2QoTUt7fHY0g6pT/DUShRxFqpBLqWD2P6MEOi43Wxmc6V33i1v7rB4rd1gNQG20XR2/wAiM+LAT7ys+sq17m36jV0Chvb79LSexL+KFTIob2+/S0nsS/ihTsT3q+P2OS6EUIiLaEm6bXNEfJ9KSOAs2YNmHaRuv/faT9paY1xBBBsRiDyIyPip92v6qmro+ljF5ae7wBm6Ij5xo6xYO+yeagFVsazjrXpyJSWmWp1c0uKulhnblIwOPU61nDucCO5ZJQdsm2gtpCaWpduwvdvRyHKN5zDuTHHG/A3vgbicGuBFxiDiDzCyrqnXLXh4DU9nKIuHOsLnABJOnh07pVtLTSzvyjYX9pA8kdpNh3qq0spe4ucblxLieZJufeVJO1raC2qPyWmdvRMN5HjKR4ya08WNON+JtwFzGa18Spwjt+IqT2blsl0QajSkRt5MIMzvsjdZ+84eB5KxK0HY/qoaSjM0gtLUWfY5tiA+baeRNy77Q5LflRyrOOzl4cicVpHg09+az/qpPwOVUwrWae/NZ/1Un4HKqYVrB6S+BGZMOwLzav2ovhIpaUS7AvNq/ai+EilpVMn3rJR6BERVyR567R0c7NyWNkjfVe0OHgVpemdjVDOCYmvp3c43Etv1sfcW6hZb4inGyUP6Wc1srHrjqdNoyYRykOa4F0cjbgPANjgfNcLi46xiVg4pnMcHNJa5pDmkZhwNwR1ghSzt6rmE00QIMjd+Qji1jt1rb9pB+6ojW1RNzrTkJa0y1egNI/KKWGY5yRsebZAuaCQO+6i7b959H7M3xgUk6n0pioKVjgQWwxgg5g7gJB7CVG+30eVR9k3xhWbje/WvUbLoRIVarVz8zp/1Mf8ADaqqlWo1ZfeipiOMMf8ADarGd0RCBk1D+3yHyqR/VK3w6M/z9ymBaLtj0MajRrntF3U7hN9ixa/wa7e+yqePLhtTJy6FfwrN6hVIk0ZSEcIGN72NDD72lVjUx7FtcGdF8ildZ7XF0N8ntdi5g+sHXNuId1LQzIOUNrwIQfMlhFwCuVkDQi+JZQ0XcQAMyTYDtJXi0bp+nqXvbBNHKY7b+44O3d69sRhwOXJd0wI12+Q+RSO5Okb4hhHwKh8KwW2LRRn0Y9wFzA9s32Rdr/Bryfsqvi18N7r15Cp9SyOzCrEmiaY+qwxnq6N7m/ADxW1KHNietjY9+ilcG77ukhJ4uIAfGDzNg4Dj5XUpjWbfBwsaGRe0FDe336Wk9iX8UKmMlQlty0nFNPTNjkZIY2yB4Y4O3C50dg62R8k4dSZie9RyXQjJERbQkt0VCm0nZa+J7qmjYXxOu6SJou6I5lzAM2dQxb2ZTYuLLAqtlXLaHtbKjLOaE12rKIbsE72sHoOs9g7GvBA7rKctY9mNFWkvdGYpDiZISGknm4WLXHrIutGrdgsgPzNUwjlJG5p8Wk+NlpLKqmtS+ovhaMONtmkN23+Hvz6J1/x29ywGnNeq2tbuzzuLDmxtmMPa1gG933W0/wDQqs/zqb70n9i91FsFkJ+eqmAco43E9l3EeNu5Cnjx5rXyDUiKVKGzXZa6VzamsYWxDyo4nCxkPBzwcmdR87sz3/VzZlRURD2xmWQYiSaznA82iwa09YF1tlki7M4lqHzOqHmcBcoizxh4NPfms/6qT8DlVMK2lbTCWN8ZJAe1zCRmA5pFx4qNRsFp/wBJn+7F/RXcW6Ne+IhJNnm2BebV+1F8JFLS1jUrUWPRYlEcj5OlLSd8NFtzetbdH1ls6r3TU7HJEorSOupnEbHPdk0Fx7Gi59wVeYNrWkWPLhMHNc4uDXxscACbhoNgQB2qwlbSNmjfG8XY9pY4XIu1wIIuMRgVHWkdhdK/6GWaI8juyN8CAf3k3HnVHfeI5JPwNWh26Vg86Kmd2Nkb/wCZXTXbbq6RpDGwRX4tY5zh2b7iPcslPsFmudyqjI4b0bwe+ziupmwap41MA7GyH+itp4vXl9SHtEcVtdJPI6SV7nvcbuc43JK2fZzqU/SFS0uafk8TgZXHJ1sREOZOF+QPZeQNC7DaeMh1RK+e3oNHRsPUbEuPcQpGoqCOCNscTGxsaLBrQAB2AKNuXHXDWdUPM7gFHG3DQzpaKOZov0D7u6o5Buk9gcG+PUpIXxLEHtLXAOa4EEEXBBwIIOYIWfXPgkpE2tlR1turu0+toYhFG6N8bfNbKwu3ByaWuabdRJtwst51g2GxyPLqSbogTfo5GlzR7Lgd4DqN+1YWPYPVE41EAHUJD7rBarvpsXtfUXwtGIr9r+kZbgSsiB/yo2j3v3iPFSpsz0ya7RjenJke1z4ZC/HfxuN7ndj2jxWB0VsKp2G9RPJL9VgEbe8+U49xCkDQ2gYKOPo6eNsbb3IbfE5XcTcuNuJKqX2VOPDWiUU/Er9r/qM/Rs5sC6neT0T+XHo3Hg4e8C/O2rtcQQQSCMQRgQRkQeBVsa7R8c8bo5WNkY4Wc1wBB7lGmnNhcTyXUszor+hIOkaOx1w4Dtun05i1qZxw8jQqLajpGJoaKkuA/wAxjHn7zm3PeV91G1fSTxb5Ru39SOJp8d26zp2EVV/p6e3P5z4bqyOj9gpv8/VYcoo8SPaecPulTdmN15fI5qRGGkdMz1JvPNJL+se5wHYCbDuW/wCxWgqWVhlEL/k743MdIRutws5haT52It5N/OPJSJoLZlQUli2ESPHpzfOHtAPkt7gtqsq9uVGUXCK5ElHxZ8TwNkY5jgC1wLXA5FpFiD3Ks2ueqj9HVTonAmMkuifwfHfDH1hkRz6iFZ1Y3T2r0FdCYqhge3McHNd6zHDFp/5ikY93dP0OyWyq4NjhwWzUe0vSMTd1tU8gZb4Y8/ee0n3rcdJ7Bn7x+T1Ld3gJmEEfaZge2wXTSbBpyfnamJo47jHvPdvFq0XfRJe19hfCzRNKa21dULT1Mr2+rvEN+62wPeF4ZdGyMiZI6NzY3khji0hriMTu3z7Qp+1f2T0NIQ4sM7x6U1nAHmGABviCete7XTUaPSbImvkfGIiXDcDcd4AWO8OpKWZBPUVyJcDK1Ipq/wCg1P8ApM/3Yv6Im/y6vMjwslFERYw4IiIAIiIAIiIAIiIAIiIAIiIAIiIAIiIAIiIAIiIAIiIAIiIAIiIAIiIAIiIAIiIAIiIAIiIAIiIA/9k="/>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4" name="AutoShape 20" descr="data:image/jpeg;base64,/9j/4AAQSkZJRgABAQAAAQABAAD/2wCEAAkGBggGERMIBxQWEhUUFx0TFRcUFh0UIBocHxYXIB8cIRoYICcfIxknJR4XHzIqLyc0LDgtIB49QTAwQSksMCkBCQoKDgwOGg8PFzUkHiQ1NS42MjUtLTQ1MDU1LSwsKy8wNTUuLSwtLCwsLjE1NTU0NSksKSw1NSksNCwwLCkvL//AABEIAIgAtAMBIgACEQEDEQH/xAAcAAEBAQEBAAMBAAAAAAAAAAAABQcGBAECAwj/xABBEAABAwICBwYFAQUFCQAAAAABAAIDBBEFBgcSFiFUlNITMTVBdLMiUXGBkWEUI6GxshUyM3KSCBc0QlJic4Ki/8QAGQEBAAMBAQAAAAAAAAAAAAAAAAECAwQF/8QALBEBAAIBAgQEBQUBAAAAAAAAAAECEQMhEhMxQQQiUWFxkaGx4TJSgdHwBf/aAAwDAQACEQMRAD8A0HKOUcv1FBRyzUlM5zqeJzi6CMkkxMJJJbckqvsXlvg6Xl4+lMl+HUXpofZYrKCNsXlvg6Xl4+lNi8t8HS8vH0qyiCNsXlvg6Xl4+lNi8t8HS8vH0qyiCNsXlvg6Xl4+lNi8t8HS8vH0qyiCNsXlvg6Xl4+lNi8t8HS8vH0qyiCNsXlvg6Xl4+lNi8t8HS8vH0qyiCNsXlvg6Xl4+lNi8t8HS8vH0qyiCNsXlvg6Xl4+lNi8t8HS8vH0qyiCNsXlvg6Xl4+lNi8t8HS8vH0qyiCNsXlvg6Xl4+lNi8t8HS8vH0qyiCNsXlvg6Xl4+lNi8t8HS8vH0qyiD+edNmEYfhlfFFQQxRNNO1xEcbWC/azC9mgC+4fhF69PPiMPpm+9OiDYsl+HUXpofZYrKjZL8OovTQ+yxWUBERAREQEREBERAREQEREBERAREQEREBERBgmnnxGH0zfenRNPPiMPpm+9OiDYsl+HUXpofZYrKjZL8OovTQ+yxWUBERAREQEREBERAREQEREBEXK1OZ6yLEm4S0N7M2ad2/e297rSmnN847bsNbXpoxE27zj5uqREWbcREQEREGCaefEYfTN96dE08+Iw+mb706INiyX4dRemh9lisqNkvw6i9ND7LFZQEREBERAREQEX0mmjp2mWYhrQLkuNgB8yTuspseO4PjIdSUdTE5zgW/upWlwuD3WN7qYiZRMv3xbGIcHDH1Acdd4jGqL7z9fJfGL43SYGwTVpIDnaosL71xeJ1GLYDKaDDZ3VOqwyOa9geYwN97m+/wA/x81Zy9hLMVYMRr53VQe2xY4AMB8xq7/iH2XXOjWtYtadvv8ATZ5VfGampe2nSuLe+MR699/46GOSU+bYmx4TUMaWvDzdxabAHy793evXiGccJoG9l2wc+1rtGvY27zbdb7ri8QwiDGqp9NlyMBsbSXG5IJHyv3XO4fNWsh0uEVbSyWJvbxn4tf4vPcQDuHyP6ra+lStImczEdtsxn1cel4nWvrTWsRE224t8Tj9vvu8b8UzbgRL6oGRvfct12/lu8BfsNIkJ/fvpmmYCwdcd31trW/T+Kv5wzEMDi1If8WS4Z+g83fby/VcbFk2sqKQ4nv1z8YZ5lnmf8x7x+n1V9Pl3rxalYjt8WPiOfo6k6Xh9SbYjMxOJx+XtGM5rzAb0LSxvzY3UH+ty7+jbOyNjaogvDQHkdxdYXP5XPZIzH/a8f7JUm8kY7/8Aqb3A/Ubgft810MFZT1NxA9rrd+q4Ot+FyeImc8HDEYet/wA+kTTm8ybcXr/XZ+yIi5XpCIiDBNPPiMPpm+9OiaefEYfTN96dEGxZL8OovTQ+yxWVGyX4dRemh9lisoCIiAsv0g6Q8UbVNyxlMfviQ17wA46xF9Rt9wsN5ce77FagsP0Tt/tXGqrEKje5olkF/IulDf5XC6dCsea8xnCtvRX/AN3efQz9pGJu7W19TtJLX+Wt3f8AzZe3RzpDxGtqHZazQLVDbhj7BpcW/wB5jgN2tbeCO8X++mLDtINsHzDT1kO4udTyG3z1yw/lostNO3OzW0dtkTsuafq6aGnpqSMkNkkc548jqtFr/MXN/wALosuaMMuYT+z4hBGTLGGvD3Pcfi1e+17eZ8lnWmPBcTwx0VRiNW6pbLJIY2OZqCIbjYWJvuIHd5LrYsIx3JMD8xVmIS1TIoHOED2ENLiwBtzrncCR5K8xjSrFbdc+u53d/S4TR0T5KmBtnSm7z33/AD5LzOpKPLcE89IzcA+ZzbneQ0m2+9husssyhgeZdIMb8YqcTlh+MsDY77iLf8rXNDRv3D5LpsYynmWHD3Qy4k8mJsz5HdkCZWao1WEl1xYB2/f/AHisrUxbhm/x6qRSkbxX/T1+b16K8wUWYYJpqCn/AGYNkAI7Ttda7Qe8tG4XtZdTBgtFTTPxCFlpHizj+L7u65sFiOi/K2L5hp5pcJrpKINeGlsbS7WJYDfc5vd3Lps75pxuWqgyXl2Utl1WMmm7nFxbfv3loDfjJG/er6mlM6kxW3x6/VFdOkViOHp0/DRsTwHD8YcySuZrFndvI+xt3he8ADcFj+ZcCzRo6ibjlDiEtSGvaJWS3LfiNgbOc74SbA9xFxvVTPuk2Wjw+lqsHOpLWM1w7vMbQBrW/wC651R91nybW4YrbMfZeK1rM2iMTPX3d5RYBh+GyPq6Rga9/ebn53Nh3AXWV6BWgT11h5M/rkXqwTJWkGmY3E4q/VkcA8wzOfIN+/Vde7b/AEH3Xl0CX7at1u/VZf8A1SLXGNO/mz0RWtaYisYbKiIuBqIiIME08+Iw+mb706Jp58Rh9M33p0QbFkvw6i9ND7LFZUbJfh1F6aH2WKygIiICw3ITxlbH58Oq/h7R0kLb7t5cHs/I7vqFuS4rPmjOkziRWwP7CoaLB4Fw4DuDgLG48iDcfqujQvWua26SrMO1WG5jeM25kipqT4mxyRxkj5REvkP2Os36q2cmaSnt/YnYg3s+7W1zrW/zamv/ABv+q6fIejiiyUHTl3bTvGq6QjVAHfqtG+wv3m9zu+i0pw6ObcWZ7IndyX+0F/cov80n9LFpzaKDEqYUdW0OZJEGPafMFliFy+k3IdZnhsDKKRkfZF5OuHG+sGjdq/RdLiVBWz0j6LDpRDKY9Rklr6psBrWVLWidOkRO8ZT3lmWJaI8Xy4X1+UKx7bAu1HEscQN9tZvwu/8AZv3XvyNnWuzbhlfFihDpIInDXA1dZron2uBu1hY/wX1rMo6Sa1popq+IxuGq5w+EkfZmt/FdRk/IFHlWkkwzWMjpge2fbVvdurYDfZoHd91rfUjg88xM+yIjfZyn+z//AMJU/wDlb7TVzVXhkuI5kmopJ5KZz5HaskZ1XD9wC0An5jd91cwnRhnLLb5KbAq2OKF53usbm24HULTZ1t24qxmzRVUY62CupqjVrIo2MfKQWiUtG551SS19/Pf/ACWnMpGpa3F+r6IxOHzV6IZMQaYq3EqyRp72vcHA2NxuO5cPpSwFmVThtC1zpI4o3DWcACbThx7t3cbLrKbI2fsRtDi+JmOPuPZEucR9QGfzV/M+jiDMFBDhHau7SnAEM0nxncLEOta4IsD9AfLfWurwWjivmPZOM9nXxSMlaJI94IBBHyKx7QN/j130Z/XIvbg+jbObWjD67EXQ07fhDYXOc7V+TSQNUfc2+SuaONH1XkmSolqZGSNlDQ3VBuNVzjvv57ws/JSl6xbOcG8zDu0RFxriIiDBNPPiMPpm+9OiaefEYfTN96dEGxZL8OovTQ+yxWVGyX4dRemh9lisoCIiAiIgIiICIiAiIgIiICIiAiIgIiICIiDBNPPiMPpm+9OiaefEYfTN96dEGxZL8OovTQ+yxWVGyX4dRemh9lisoCIiAiIgIiICIiAiIgIiICIiAiIgIiICIiDBNPPiMPpm+9OiaefEYfTN96dEGl5Rzdl+noKOKarpmubTxNcHTxggiJgIILrghV9tMt8ZS8xH1IiBtplvjKXmI+pNtMt8ZS8xH1IiBtplvjKXmI+pNtMt8ZS8xH1IiBtplvjKXmI+pNtMt8ZS8xH1IiBtplvjKXmI+pNtMt8ZS8xH1IiBtplvjKXmI+pNtMt8ZS8xH1IiBtplvjKXmI+pNtMt8ZS8xH1IiBtplvjKXmI+pNtMt8ZS8xH1IiBtplvjKXmI+pNtMt8ZS8xH1IiBtplvjKXmI+pNtMt8ZS8xH1IiBtplvjKXmI+pNtMt8ZS8xH1IiDEtNmL4fidfFLQTRStFO1pMcjXi/azG12ki+8flERB//9k="/>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5" name="Title 2"/>
          <p:cNvSpPr>
            <a:spLocks noGrp="1"/>
          </p:cNvSpPr>
          <p:nvPr>
            <p:ph type="title"/>
          </p:nvPr>
        </p:nvSpPr>
        <p:spPr>
          <a:xfrm>
            <a:off x="457200" y="274637"/>
            <a:ext cx="8229600" cy="5637431"/>
          </a:xfrm>
        </p:spPr>
        <p:txBody>
          <a:bodyPr>
            <a:normAutofit/>
          </a:bodyPr>
          <a:lstStyle/>
          <a:p>
            <a:r>
              <a:rPr lang="en-GB" sz="3200" b="1" dirty="0" smtClean="0">
                <a:solidFill>
                  <a:srgbClr val="7EBD35"/>
                </a:solidFill>
              </a:rPr>
              <a:t>Questions and Answers?  </a:t>
            </a:r>
            <a:br>
              <a:rPr lang="en-GB" sz="3200" b="1" dirty="0" smtClean="0">
                <a:solidFill>
                  <a:srgbClr val="7EBD35"/>
                </a:solidFill>
              </a:rPr>
            </a:br>
            <a:r>
              <a:rPr lang="en-GB" sz="3200" b="1" dirty="0">
                <a:solidFill>
                  <a:srgbClr val="7EBD35"/>
                </a:solidFill>
              </a:rPr>
              <a:t/>
            </a:r>
            <a:br>
              <a:rPr lang="en-GB" sz="3200" b="1" dirty="0">
                <a:solidFill>
                  <a:srgbClr val="7EBD35"/>
                </a:solidFill>
              </a:rPr>
            </a:br>
            <a:endParaRPr lang="en-GB" sz="3200" dirty="0">
              <a:solidFill>
                <a:srgbClr val="424D3D"/>
              </a:solidFill>
            </a:endParaRPr>
          </a:p>
        </p:txBody>
      </p:sp>
    </p:spTree>
    <p:extLst>
      <p:ext uri="{BB962C8B-B14F-4D97-AF65-F5344CB8AC3E}">
        <p14:creationId xmlns:p14="http://schemas.microsoft.com/office/powerpoint/2010/main" val="116335308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80226" name="Title 1"/>
          <p:cNvSpPr>
            <a:spLocks noGrp="1"/>
          </p:cNvSpPr>
          <p:nvPr>
            <p:ph type="title"/>
          </p:nvPr>
        </p:nvSpPr>
        <p:spPr>
          <a:xfrm>
            <a:off x="457200" y="274638"/>
            <a:ext cx="8229600" cy="747712"/>
          </a:xfrm>
        </p:spPr>
        <p:txBody>
          <a:bodyPr/>
          <a:lstStyle/>
          <a:p>
            <a:pPr eaLnBrk="1" hangingPunct="1"/>
            <a:r>
              <a:rPr lang="en-US" sz="3200" b="1" dirty="0" smtClean="0">
                <a:solidFill>
                  <a:srgbClr val="7EBD35"/>
                </a:solidFill>
                <a:latin typeface="Calibri" charset="0"/>
                <a:ea typeface="MS PGothic" charset="0"/>
              </a:rPr>
              <a:t>Question Zero</a:t>
            </a:r>
            <a:endParaRPr lang="en-US" sz="3200" b="1" dirty="0">
              <a:solidFill>
                <a:srgbClr val="7EBD35"/>
              </a:solidFill>
              <a:latin typeface="Calibri" charset="0"/>
              <a:ea typeface="MS PGothic" charset="0"/>
            </a:endParaRPr>
          </a:p>
        </p:txBody>
      </p:sp>
      <p:sp>
        <p:nvSpPr>
          <p:cNvPr id="180227" name="Content Placeholder 2"/>
          <p:cNvSpPr>
            <a:spLocks noGrp="1"/>
          </p:cNvSpPr>
          <p:nvPr>
            <p:ph idx="1"/>
          </p:nvPr>
        </p:nvSpPr>
        <p:spPr>
          <a:xfrm>
            <a:off x="457200" y="1022350"/>
            <a:ext cx="8229600" cy="4392613"/>
          </a:xfrm>
        </p:spPr>
        <p:txBody>
          <a:bodyPr/>
          <a:lstStyle/>
          <a:p>
            <a:pPr marL="0" indent="0" eaLnBrk="1" hangingPunct="1">
              <a:lnSpc>
                <a:spcPct val="80000"/>
              </a:lnSpc>
              <a:buFont typeface="Arial" charset="0"/>
              <a:buNone/>
            </a:pPr>
            <a:endParaRPr lang="en-US" sz="2000" dirty="0">
              <a:solidFill>
                <a:srgbClr val="FF0000"/>
              </a:solidFill>
              <a:latin typeface="Calibri" charset="0"/>
              <a:ea typeface="MS PGothic" charset="0"/>
              <a:cs typeface="Arial" charset="0"/>
            </a:endParaRPr>
          </a:p>
          <a:p>
            <a:pPr marL="0" lvl="1" indent="0" eaLnBrk="1" hangingPunct="1">
              <a:lnSpc>
                <a:spcPct val="80000"/>
              </a:lnSpc>
              <a:buClr>
                <a:srgbClr val="8EC63F"/>
              </a:buClr>
              <a:buSzPct val="68000"/>
              <a:buFont typeface="Arial" charset="0"/>
              <a:buNone/>
            </a:pPr>
            <a:r>
              <a:rPr lang="en-US" sz="2400" b="1" dirty="0" smtClean="0">
                <a:solidFill>
                  <a:srgbClr val="262626"/>
                </a:solidFill>
                <a:latin typeface="Calibri" charset="0"/>
                <a:ea typeface="MS PGothic" charset="0"/>
              </a:rPr>
              <a:t>We </a:t>
            </a:r>
            <a:r>
              <a:rPr lang="en-US" sz="2400" b="1" dirty="0">
                <a:solidFill>
                  <a:srgbClr val="262626"/>
                </a:solidFill>
                <a:latin typeface="Calibri" charset="0"/>
                <a:ea typeface="MS PGothic" charset="0"/>
              </a:rPr>
              <a:t>think:</a:t>
            </a:r>
          </a:p>
          <a:p>
            <a:pPr marL="0" indent="0" algn="just" eaLnBrk="1" hangingPunct="1">
              <a:spcBef>
                <a:spcPct val="0"/>
              </a:spcBef>
              <a:buFontTx/>
              <a:buNone/>
            </a:pPr>
            <a:endParaRPr lang="en-US" sz="2400" dirty="0">
              <a:solidFill>
                <a:srgbClr val="262626"/>
              </a:solidFill>
              <a:latin typeface="Calibri" charset="0"/>
              <a:ea typeface="MS PGothic" charset="0"/>
            </a:endParaRPr>
          </a:p>
          <a:p>
            <a:pPr marL="0" lvl="1" indent="0" eaLnBrk="1" hangingPunct="1">
              <a:lnSpc>
                <a:spcPct val="80000"/>
              </a:lnSpc>
              <a:buClr>
                <a:srgbClr val="8EC63F"/>
              </a:buClr>
              <a:buSzPct val="68000"/>
              <a:buNone/>
            </a:pPr>
            <a:r>
              <a:rPr lang="en-GB" sz="2400" dirty="0" smtClean="0">
                <a:solidFill>
                  <a:srgbClr val="262626"/>
                </a:solidFill>
                <a:latin typeface="Calibri" charset="0"/>
                <a:ea typeface="MS PGothic" charset="0"/>
              </a:rPr>
              <a:t>It</a:t>
            </a:r>
            <a:r>
              <a:rPr lang="fr-FR" sz="2400" dirty="0">
                <a:solidFill>
                  <a:srgbClr val="262626"/>
                </a:solidFill>
                <a:latin typeface="Calibri" charset="0"/>
                <a:ea typeface="MS PGothic" charset="0"/>
              </a:rPr>
              <a:t>’</a:t>
            </a:r>
            <a:r>
              <a:rPr lang="en-GB" altLang="ja-JP" sz="2400" dirty="0">
                <a:solidFill>
                  <a:srgbClr val="262626"/>
                </a:solidFill>
                <a:latin typeface="Calibri" charset="0"/>
                <a:ea typeface="MS PGothic" charset="0"/>
              </a:rPr>
              <a:t>s </a:t>
            </a:r>
            <a:r>
              <a:rPr lang="en-GB" altLang="ja-JP" sz="2400" dirty="0" smtClean="0">
                <a:solidFill>
                  <a:srgbClr val="262626"/>
                </a:solidFill>
                <a:latin typeface="Calibri" charset="0"/>
                <a:ea typeface="MS PGothic" charset="0"/>
              </a:rPr>
              <a:t>do the </a:t>
            </a:r>
            <a:r>
              <a:rPr lang="en-GB" altLang="ja-JP" sz="2400" b="1" dirty="0" smtClean="0">
                <a:solidFill>
                  <a:srgbClr val="262626"/>
                </a:solidFill>
                <a:latin typeface="Calibri" charset="0"/>
                <a:ea typeface="MS PGothic" charset="0"/>
              </a:rPr>
              <a:t>right thing </a:t>
            </a:r>
            <a:r>
              <a:rPr lang="en-GB" altLang="ja-JP" sz="2400" dirty="0" smtClean="0">
                <a:solidFill>
                  <a:srgbClr val="262626"/>
                </a:solidFill>
                <a:latin typeface="Calibri" charset="0"/>
                <a:ea typeface="MS PGothic" charset="0"/>
              </a:rPr>
              <a:t>for children and families in the </a:t>
            </a:r>
            <a:r>
              <a:rPr lang="en-GB" altLang="ja-JP" sz="2400" b="1" dirty="0" smtClean="0">
                <a:solidFill>
                  <a:srgbClr val="262626"/>
                </a:solidFill>
                <a:latin typeface="Calibri" charset="0"/>
                <a:ea typeface="MS PGothic" charset="0"/>
              </a:rPr>
              <a:t>right way </a:t>
            </a:r>
            <a:r>
              <a:rPr lang="en-GB" altLang="ja-JP" sz="2400" dirty="0" smtClean="0">
                <a:solidFill>
                  <a:srgbClr val="262626"/>
                </a:solidFill>
                <a:latin typeface="Calibri" charset="0"/>
                <a:ea typeface="MS PGothic" charset="0"/>
              </a:rPr>
              <a:t>at the </a:t>
            </a:r>
            <a:r>
              <a:rPr lang="en-GB" altLang="ja-JP" sz="2400" b="1" dirty="0" smtClean="0">
                <a:solidFill>
                  <a:srgbClr val="262626"/>
                </a:solidFill>
                <a:latin typeface="Calibri" charset="0"/>
                <a:ea typeface="MS PGothic" charset="0"/>
              </a:rPr>
              <a:t>right time.</a:t>
            </a:r>
          </a:p>
          <a:p>
            <a:pPr marL="0" lvl="1" indent="0" eaLnBrk="1" hangingPunct="1">
              <a:lnSpc>
                <a:spcPct val="80000"/>
              </a:lnSpc>
              <a:buClr>
                <a:srgbClr val="8EC63F"/>
              </a:buClr>
              <a:buSzPct val="68000"/>
              <a:buNone/>
            </a:pPr>
            <a:endParaRPr lang="en-GB" altLang="ja-JP" sz="2400" b="1" dirty="0">
              <a:solidFill>
                <a:srgbClr val="262626"/>
              </a:solidFill>
              <a:latin typeface="Calibri" charset="0"/>
              <a:ea typeface="MS PGothic" charset="0"/>
            </a:endParaRPr>
          </a:p>
          <a:p>
            <a:pPr marL="0" indent="0" eaLnBrk="1" hangingPunct="1">
              <a:lnSpc>
                <a:spcPct val="80000"/>
              </a:lnSpc>
              <a:buFont typeface="Arial" charset="0"/>
              <a:buNone/>
            </a:pPr>
            <a:endParaRPr lang="en-US" sz="2200" dirty="0">
              <a:solidFill>
                <a:srgbClr val="7F7F7F"/>
              </a:solidFill>
              <a:latin typeface="Calibri" charset="0"/>
              <a:ea typeface="MS PGothic" charset="0"/>
            </a:endParaRPr>
          </a:p>
          <a:p>
            <a:pPr marL="0" indent="0" eaLnBrk="1" hangingPunct="1">
              <a:lnSpc>
                <a:spcPct val="80000"/>
              </a:lnSpc>
              <a:buFont typeface="Arial" charset="0"/>
              <a:buNone/>
            </a:pPr>
            <a:endParaRPr lang="en-GB" sz="2000" dirty="0">
              <a:solidFill>
                <a:srgbClr val="FF0000"/>
              </a:solidFill>
              <a:latin typeface="Calibri" charset="0"/>
              <a:ea typeface="MS PGothic" charset="0"/>
              <a:cs typeface="Arial" charset="0"/>
            </a:endParaRPr>
          </a:p>
          <a:p>
            <a:pPr marL="0" indent="0" eaLnBrk="1" hangingPunct="1">
              <a:lnSpc>
                <a:spcPct val="80000"/>
              </a:lnSpc>
              <a:buFont typeface="Arial" charset="0"/>
              <a:buNone/>
            </a:pPr>
            <a:endParaRPr lang="en-US" sz="2000" dirty="0">
              <a:solidFill>
                <a:srgbClr val="FF0000"/>
              </a:solidFill>
              <a:latin typeface="Calibri" charset="0"/>
              <a:ea typeface="MS PGothic" charset="0"/>
              <a:cs typeface="Arial" charset="0"/>
            </a:endParaRPr>
          </a:p>
          <a:p>
            <a:pPr marL="0" indent="0" eaLnBrk="1" hangingPunct="1">
              <a:lnSpc>
                <a:spcPct val="80000"/>
              </a:lnSpc>
              <a:buFont typeface="Arial" charset="0"/>
              <a:buNone/>
            </a:pPr>
            <a:endParaRPr lang="en-US" sz="2000" dirty="0">
              <a:solidFill>
                <a:srgbClr val="FF0000"/>
              </a:solidFill>
              <a:latin typeface="Calibri" charset="0"/>
              <a:ea typeface="MS PGothic" charset="0"/>
              <a:cs typeface="Arial" charset="0"/>
            </a:endParaRPr>
          </a:p>
        </p:txBody>
      </p:sp>
      <p:sp>
        <p:nvSpPr>
          <p:cNvPr id="180228"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56BAB9DE-441E-474E-9937-BCE3913B1A2C}" type="slidenum">
              <a:rPr lang="en-US" sz="1200">
                <a:solidFill>
                  <a:srgbClr val="898989"/>
                </a:solidFill>
                <a:latin typeface="Calibri" charset="0"/>
              </a:rPr>
              <a:pPr/>
              <a:t>42</a:t>
            </a:fld>
            <a:endParaRPr lang="en-US" sz="1200">
              <a:solidFill>
                <a:srgbClr val="898989"/>
              </a:solidFill>
              <a:latin typeface="Calibri" charset="0"/>
            </a:endParaRPr>
          </a:p>
        </p:txBody>
      </p:sp>
    </p:spTree>
    <p:extLst>
      <p:ext uri="{BB962C8B-B14F-4D97-AF65-F5344CB8AC3E}">
        <p14:creationId xmlns:p14="http://schemas.microsoft.com/office/powerpoint/2010/main" val="311318875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791307" y="623432"/>
            <a:ext cx="7010473" cy="4216539"/>
          </a:xfrm>
          <a:prstGeom prst="rect">
            <a:avLst/>
          </a:prstGeom>
          <a:noFill/>
        </p:spPr>
        <p:txBody>
          <a:bodyPr wrap="square" rtlCol="0">
            <a:spAutoFit/>
          </a:bodyPr>
          <a:lstStyle/>
          <a:p>
            <a:endParaRPr lang="en-US" sz="2800" dirty="0" smtClean="0">
              <a:solidFill>
                <a:prstClr val="white"/>
              </a:solidFill>
              <a:cs typeface="Arial"/>
            </a:endParaRPr>
          </a:p>
          <a:p>
            <a:r>
              <a:rPr lang="en-US" sz="2800" b="1" dirty="0" smtClean="0">
                <a:solidFill>
                  <a:prstClr val="white"/>
                </a:solidFill>
                <a:cs typeface="Arial"/>
              </a:rPr>
              <a:t>Visit our website </a:t>
            </a:r>
          </a:p>
          <a:p>
            <a:r>
              <a:rPr lang="en-US" sz="2800" dirty="0">
                <a:solidFill>
                  <a:prstClr val="white"/>
                </a:solidFill>
                <a:cs typeface="Arial"/>
              </a:rPr>
              <a:t>www. </a:t>
            </a:r>
            <a:r>
              <a:rPr lang="en-US" sz="2800" dirty="0" smtClean="0">
                <a:solidFill>
                  <a:prstClr val="white"/>
                </a:solidFill>
                <a:cs typeface="Arial"/>
              </a:rPr>
              <a:t>interfaceenterprises.co.uk</a:t>
            </a:r>
          </a:p>
          <a:p>
            <a:endParaRPr lang="en-GB" sz="2800" dirty="0">
              <a:solidFill>
                <a:prstClr val="white"/>
              </a:solidFill>
              <a:cs typeface="Arial"/>
            </a:endParaRPr>
          </a:p>
          <a:p>
            <a:r>
              <a:rPr lang="en-GB" sz="2800" b="1" dirty="0" smtClean="0">
                <a:solidFill>
                  <a:prstClr val="white"/>
                </a:solidFill>
                <a:cs typeface="Arial"/>
              </a:rPr>
              <a:t>Contact us </a:t>
            </a:r>
            <a:r>
              <a:rPr lang="en-US" sz="2800" dirty="0" smtClean="0">
                <a:solidFill>
                  <a:prstClr val="white"/>
                </a:solidFill>
                <a:cs typeface="Arial"/>
                <a:hlinkClick r:id="rId4"/>
              </a:rPr>
              <a:t>info@interfaceenterprises.co.uk</a:t>
            </a:r>
            <a:endParaRPr lang="en-US" sz="2800" dirty="0" smtClean="0">
              <a:solidFill>
                <a:prstClr val="white"/>
              </a:solidFill>
              <a:cs typeface="Arial"/>
            </a:endParaRPr>
          </a:p>
          <a:p>
            <a:endParaRPr lang="en-US" sz="2800" dirty="0" smtClean="0">
              <a:solidFill>
                <a:prstClr val="white"/>
              </a:solidFill>
              <a:cs typeface="Arial"/>
            </a:endParaRPr>
          </a:p>
          <a:p>
            <a:r>
              <a:rPr lang="en-US" sz="2800" b="1" dirty="0" smtClean="0">
                <a:solidFill>
                  <a:prstClr val="white"/>
                </a:solidFill>
                <a:cs typeface="Arial"/>
              </a:rPr>
              <a:t>Call</a:t>
            </a:r>
            <a:r>
              <a:rPr lang="en-US" sz="2800" dirty="0" smtClean="0">
                <a:solidFill>
                  <a:prstClr val="white"/>
                </a:solidFill>
                <a:cs typeface="Arial"/>
              </a:rPr>
              <a:t> 01603 </a:t>
            </a:r>
            <a:r>
              <a:rPr lang="en-GB" sz="2800" dirty="0">
                <a:solidFill>
                  <a:prstClr val="white"/>
                </a:solidFill>
                <a:cs typeface="Arial"/>
              </a:rPr>
              <a:t>251730</a:t>
            </a:r>
            <a:endParaRPr lang="en-US" sz="2800" dirty="0">
              <a:solidFill>
                <a:prstClr val="white"/>
              </a:solidFill>
              <a:cs typeface="Arial"/>
            </a:endParaRPr>
          </a:p>
          <a:p>
            <a:endParaRPr lang="en-GB" sz="2800" dirty="0" smtClean="0">
              <a:solidFill>
                <a:prstClr val="white"/>
              </a:solidFill>
              <a:cs typeface="Arial"/>
            </a:endParaRPr>
          </a:p>
          <a:p>
            <a:endParaRPr lang="en-US" sz="2800" dirty="0" smtClean="0">
              <a:solidFill>
                <a:prstClr val="white"/>
              </a:solidFill>
              <a:cs typeface="Arial"/>
            </a:endParaRPr>
          </a:p>
          <a:p>
            <a:endParaRPr lang="en-US" sz="1600" dirty="0" smtClean="0">
              <a:solidFill>
                <a:prstClr val="black"/>
              </a:solidFill>
              <a:latin typeface="Arial"/>
              <a:cs typeface="Arial"/>
            </a:endParaRPr>
          </a:p>
        </p:txBody>
      </p:sp>
    </p:spTree>
    <p:extLst>
      <p:ext uri="{BB962C8B-B14F-4D97-AF65-F5344CB8AC3E}">
        <p14:creationId xmlns:p14="http://schemas.microsoft.com/office/powerpoint/2010/main" val="384203859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956250" y="1916101"/>
            <a:ext cx="7010473" cy="3600986"/>
          </a:xfrm>
          <a:prstGeom prst="rect">
            <a:avLst/>
          </a:prstGeom>
          <a:noFill/>
        </p:spPr>
        <p:txBody>
          <a:bodyPr wrap="square" rtlCol="0">
            <a:spAutoFit/>
          </a:bodyPr>
          <a:lstStyle/>
          <a:p>
            <a:pPr algn="ctr"/>
            <a:r>
              <a:rPr lang="en-US" sz="4000" dirty="0" smtClean="0">
                <a:solidFill>
                  <a:schemeClr val="bg1"/>
                </a:solidFill>
                <a:cs typeface="Arial"/>
              </a:rPr>
              <a:t>Thank you</a:t>
            </a:r>
          </a:p>
          <a:p>
            <a:pPr algn="ctr"/>
            <a:endParaRPr lang="en-US" sz="3300" dirty="0" smtClean="0">
              <a:solidFill>
                <a:schemeClr val="bg1"/>
              </a:solidFill>
              <a:cs typeface="Arial"/>
            </a:endParaRPr>
          </a:p>
          <a:p>
            <a:pPr algn="ctr"/>
            <a:r>
              <a:rPr lang="en-GB" sz="3300" dirty="0" smtClean="0">
                <a:solidFill>
                  <a:schemeClr val="bg1"/>
                </a:solidFill>
                <a:cs typeface="Arial"/>
                <a:hlinkClick r:id="rId4"/>
              </a:rPr>
              <a:t>wendy.weal@interfaceenterprises.co.uk</a:t>
            </a:r>
            <a:endParaRPr lang="en-GB" sz="3300" dirty="0" smtClean="0">
              <a:solidFill>
                <a:schemeClr val="bg1"/>
              </a:solidFill>
              <a:cs typeface="Arial"/>
            </a:endParaRPr>
          </a:p>
          <a:p>
            <a:pPr algn="ctr"/>
            <a:endParaRPr lang="en-GB" sz="3300" dirty="0">
              <a:solidFill>
                <a:schemeClr val="bg1"/>
              </a:solidFill>
              <a:cs typeface="Arial"/>
            </a:endParaRPr>
          </a:p>
          <a:p>
            <a:pPr algn="ctr"/>
            <a:r>
              <a:rPr lang="en-GB" sz="3300" dirty="0" smtClean="0">
                <a:solidFill>
                  <a:schemeClr val="bg1"/>
                </a:solidFill>
                <a:cs typeface="Arial"/>
              </a:rPr>
              <a:t>www. </a:t>
            </a:r>
            <a:r>
              <a:rPr lang="en-GB" sz="3300" dirty="0">
                <a:solidFill>
                  <a:schemeClr val="bg1"/>
                </a:solidFill>
                <a:cs typeface="Arial"/>
              </a:rPr>
              <a:t>i</a:t>
            </a:r>
            <a:r>
              <a:rPr lang="en-GB" sz="3300" dirty="0" smtClean="0">
                <a:solidFill>
                  <a:schemeClr val="bg1"/>
                </a:solidFill>
                <a:cs typeface="Arial"/>
              </a:rPr>
              <a:t>nterfaceenterprises.co.uk</a:t>
            </a:r>
          </a:p>
          <a:p>
            <a:pPr algn="ctr"/>
            <a:endParaRPr lang="en-US" sz="4000" dirty="0" smtClean="0">
              <a:solidFill>
                <a:schemeClr val="bg1"/>
              </a:solidFill>
              <a:cs typeface="Arial"/>
            </a:endParaRPr>
          </a:p>
          <a:p>
            <a:endParaRPr lang="en-US" sz="1600" dirty="0" smtClean="0">
              <a:latin typeface="Arial"/>
              <a:cs typeface="Arial"/>
            </a:endParaRPr>
          </a:p>
        </p:txBody>
      </p:sp>
    </p:spTree>
    <p:extLst>
      <p:ext uri="{BB962C8B-B14F-4D97-AF65-F5344CB8AC3E}">
        <p14:creationId xmlns:p14="http://schemas.microsoft.com/office/powerpoint/2010/main" val="6533689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70658" name="Title 1"/>
          <p:cNvSpPr>
            <a:spLocks noGrp="1"/>
          </p:cNvSpPr>
          <p:nvPr>
            <p:ph type="title"/>
          </p:nvPr>
        </p:nvSpPr>
        <p:spPr>
          <a:xfrm>
            <a:off x="395288" y="188913"/>
            <a:ext cx="8229600" cy="613192"/>
          </a:xfrm>
        </p:spPr>
        <p:txBody>
          <a:bodyPr/>
          <a:lstStyle/>
          <a:p>
            <a:r>
              <a:rPr lang="en-GB" sz="3200" b="1" dirty="0">
                <a:solidFill>
                  <a:srgbClr val="92D050"/>
                </a:solidFill>
                <a:latin typeface="Calibri" charset="0"/>
                <a:ea typeface="MS PGothic" charset="0"/>
              </a:rPr>
              <a:t>Experience and knowledge …</a:t>
            </a:r>
            <a:endParaRPr lang="en-GB" sz="3600" dirty="0">
              <a:solidFill>
                <a:srgbClr val="92D050"/>
              </a:solidFill>
              <a:latin typeface="Calibri" charset="0"/>
              <a:ea typeface="MS PGothic" charset="0"/>
            </a:endParaRPr>
          </a:p>
        </p:txBody>
      </p:sp>
      <p:sp>
        <p:nvSpPr>
          <p:cNvPr id="58371" name="Content Placeholder 2"/>
          <p:cNvSpPr>
            <a:spLocks noGrp="1"/>
          </p:cNvSpPr>
          <p:nvPr>
            <p:ph idx="1"/>
          </p:nvPr>
        </p:nvSpPr>
        <p:spPr>
          <a:xfrm>
            <a:off x="395288" y="1052513"/>
            <a:ext cx="8229600" cy="4392612"/>
          </a:xfrm>
        </p:spPr>
        <p:txBody>
          <a:bodyPr/>
          <a:lstStyle/>
          <a:p>
            <a:pPr>
              <a:buClr>
                <a:srgbClr val="92D050"/>
              </a:buClr>
              <a:buBlip>
                <a:blip r:embed="rId5"/>
              </a:buBlip>
              <a:defRPr/>
            </a:pPr>
            <a:r>
              <a:rPr lang="en-GB" sz="2400" dirty="0" smtClean="0">
                <a:latin typeface="Calibri" charset="0"/>
                <a:ea typeface="MS PGothic" charset="0"/>
              </a:rPr>
              <a:t>Supporting </a:t>
            </a:r>
            <a:r>
              <a:rPr lang="en-GB" sz="2400" dirty="0">
                <a:latin typeface="Calibri" charset="0"/>
                <a:ea typeface="MS PGothic" charset="0"/>
              </a:rPr>
              <a:t>development of ‘system leadership’ across the early years </a:t>
            </a:r>
            <a:r>
              <a:rPr lang="en-GB" sz="2400" dirty="0" smtClean="0">
                <a:latin typeface="Calibri" charset="0"/>
                <a:ea typeface="MS PGothic" charset="0"/>
              </a:rPr>
              <a:t>sector.</a:t>
            </a:r>
          </a:p>
          <a:p>
            <a:pPr>
              <a:buClr>
                <a:srgbClr val="92D050"/>
              </a:buClr>
              <a:buBlip>
                <a:blip r:embed="rId5"/>
              </a:buBlip>
              <a:defRPr/>
            </a:pPr>
            <a:r>
              <a:rPr lang="en-GB" sz="2400" dirty="0" smtClean="0">
                <a:latin typeface="Calibri" charset="0"/>
                <a:ea typeface="MS PGothic" charset="0"/>
              </a:rPr>
              <a:t>Providing </a:t>
            </a:r>
            <a:r>
              <a:rPr lang="en-GB" sz="2400" dirty="0">
                <a:latin typeface="Calibri" charset="0"/>
                <a:ea typeface="MS PGothic" charset="0"/>
              </a:rPr>
              <a:t>service reviews </a:t>
            </a:r>
            <a:r>
              <a:rPr lang="en-GB" sz="2400" dirty="0" smtClean="0">
                <a:latin typeface="Calibri" charset="0"/>
                <a:ea typeface="MS PGothic" charset="0"/>
              </a:rPr>
              <a:t>e.g. </a:t>
            </a:r>
            <a:r>
              <a:rPr lang="en-GB" sz="2400" dirty="0">
                <a:latin typeface="Calibri" charset="0"/>
                <a:ea typeface="MS PGothic" charset="0"/>
              </a:rPr>
              <a:t>CAHMs and Early Help</a:t>
            </a:r>
          </a:p>
          <a:p>
            <a:pPr>
              <a:buClr>
                <a:srgbClr val="92D050"/>
              </a:buClr>
              <a:buBlip>
                <a:blip r:embed="rId5"/>
              </a:buBlip>
              <a:defRPr/>
            </a:pPr>
            <a:r>
              <a:rPr lang="en-GB" sz="2400" dirty="0" smtClean="0">
                <a:latin typeface="Calibri" charset="0"/>
                <a:ea typeface="MS PGothic" charset="0"/>
              </a:rPr>
              <a:t>School </a:t>
            </a:r>
            <a:r>
              <a:rPr lang="en-GB" sz="2400" dirty="0">
                <a:latin typeface="Calibri" charset="0"/>
                <a:ea typeface="MS PGothic" charset="0"/>
              </a:rPr>
              <a:t>improvement and leadership </a:t>
            </a:r>
            <a:r>
              <a:rPr lang="en-GB" sz="2400" dirty="0" smtClean="0">
                <a:latin typeface="Calibri" charset="0"/>
                <a:ea typeface="MS PGothic" charset="0"/>
              </a:rPr>
              <a:t>development</a:t>
            </a:r>
            <a:endParaRPr lang="en-GB" sz="2400" dirty="0">
              <a:latin typeface="Calibri" charset="0"/>
              <a:ea typeface="MS PGothic" charset="0"/>
            </a:endParaRPr>
          </a:p>
          <a:p>
            <a:pPr>
              <a:buClr>
                <a:srgbClr val="92D050"/>
              </a:buClr>
              <a:buBlip>
                <a:blip r:embed="rId5"/>
              </a:buBlip>
              <a:defRPr/>
            </a:pPr>
            <a:r>
              <a:rPr lang="en-GB" sz="2400" dirty="0">
                <a:latin typeface="Calibri" charset="0"/>
                <a:ea typeface="MS PGothic" charset="0"/>
              </a:rPr>
              <a:t>Partnership </a:t>
            </a:r>
            <a:r>
              <a:rPr lang="en-GB" sz="2400" dirty="0" smtClean="0">
                <a:latin typeface="Calibri" charset="0"/>
                <a:ea typeface="MS PGothic" charset="0"/>
              </a:rPr>
              <a:t>workshops</a:t>
            </a:r>
            <a:endParaRPr lang="en-GB" sz="2400" dirty="0">
              <a:latin typeface="Calibri" charset="0"/>
              <a:ea typeface="MS PGothic" charset="0"/>
            </a:endParaRPr>
          </a:p>
          <a:p>
            <a:pPr>
              <a:buClr>
                <a:srgbClr val="92D050"/>
              </a:buClr>
              <a:buBlip>
                <a:blip r:embed="rId5"/>
              </a:buBlip>
              <a:defRPr/>
            </a:pPr>
            <a:r>
              <a:rPr lang="en-GB" sz="2400" dirty="0">
                <a:latin typeface="Calibri" charset="0"/>
                <a:ea typeface="MS PGothic" charset="0"/>
              </a:rPr>
              <a:t>Customer journey </a:t>
            </a:r>
            <a:r>
              <a:rPr lang="en-GB" sz="2400" dirty="0" smtClean="0">
                <a:latin typeface="Calibri" charset="0"/>
                <a:ea typeface="MS PGothic" charset="0"/>
              </a:rPr>
              <a:t>mapping</a:t>
            </a:r>
            <a:endParaRPr lang="en-GB" sz="2400" dirty="0">
              <a:latin typeface="Calibri" charset="0"/>
              <a:ea typeface="MS PGothic" charset="0"/>
            </a:endParaRPr>
          </a:p>
          <a:p>
            <a:pPr>
              <a:buClr>
                <a:srgbClr val="92D050"/>
              </a:buClr>
              <a:buBlip>
                <a:blip r:embed="rId5"/>
              </a:buBlip>
              <a:defRPr/>
            </a:pPr>
            <a:r>
              <a:rPr lang="en-GB" sz="2400" dirty="0">
                <a:latin typeface="Calibri" charset="0"/>
                <a:ea typeface="MS PGothic" charset="0"/>
              </a:rPr>
              <a:t>Working with schools, academies and pupil referral units to identify and support / deal with children with behavioural </a:t>
            </a:r>
            <a:r>
              <a:rPr lang="en-GB" sz="2400" dirty="0" smtClean="0">
                <a:latin typeface="Calibri" charset="0"/>
                <a:ea typeface="MS PGothic" charset="0"/>
              </a:rPr>
              <a:t>issues</a:t>
            </a:r>
            <a:endParaRPr lang="en-GB" sz="2400" dirty="0">
              <a:latin typeface="Calibri" charset="0"/>
              <a:ea typeface="MS PGothic" charset="0"/>
            </a:endParaRPr>
          </a:p>
          <a:p>
            <a:pPr>
              <a:buClr>
                <a:srgbClr val="92D050"/>
              </a:buClr>
              <a:buBlip>
                <a:blip r:embed="rId5"/>
              </a:buBlip>
              <a:defRPr/>
            </a:pPr>
            <a:r>
              <a:rPr lang="en-GB" sz="2400" dirty="0" smtClean="0">
                <a:latin typeface="Calibri" charset="0"/>
                <a:ea typeface="MS PGothic" charset="0"/>
              </a:rPr>
              <a:t>Implementing </a:t>
            </a:r>
            <a:r>
              <a:rPr lang="en-GB" sz="2400" dirty="0">
                <a:latin typeface="Calibri" charset="0"/>
                <a:ea typeface="MS PGothic" charset="0"/>
              </a:rPr>
              <a:t>new projects and </a:t>
            </a:r>
            <a:r>
              <a:rPr lang="en-GB" sz="2400" dirty="0" smtClean="0">
                <a:latin typeface="Calibri" charset="0"/>
                <a:ea typeface="MS PGothic" charset="0"/>
              </a:rPr>
              <a:t>services</a:t>
            </a:r>
            <a:endParaRPr lang="en-GB" sz="2400" dirty="0">
              <a:latin typeface="Calibri" charset="0"/>
              <a:ea typeface="MS PGothic" charset="0"/>
            </a:endParaRPr>
          </a:p>
          <a:p>
            <a:pPr>
              <a:buClr>
                <a:srgbClr val="92D050"/>
              </a:buClr>
              <a:buBlip>
                <a:blip r:embed="rId5"/>
              </a:buBlip>
              <a:defRPr/>
            </a:pPr>
            <a:r>
              <a:rPr lang="en-GB" sz="2400" dirty="0">
                <a:latin typeface="Calibri" charset="0"/>
                <a:ea typeface="MS PGothic" charset="0"/>
              </a:rPr>
              <a:t>Support with business case </a:t>
            </a:r>
            <a:r>
              <a:rPr lang="en-GB" sz="2400" dirty="0" smtClean="0">
                <a:latin typeface="Calibri" charset="0"/>
                <a:ea typeface="MS PGothic" charset="0"/>
              </a:rPr>
              <a:t>development</a:t>
            </a:r>
            <a:endParaRPr lang="en-US" sz="2400" dirty="0">
              <a:latin typeface="Calibri" charset="0"/>
              <a:ea typeface="MS PGothic" charset="0"/>
            </a:endParaRPr>
          </a:p>
        </p:txBody>
      </p:sp>
    </p:spTree>
    <p:extLst>
      <p:ext uri="{BB962C8B-B14F-4D97-AF65-F5344CB8AC3E}">
        <p14:creationId xmlns:p14="http://schemas.microsoft.com/office/powerpoint/2010/main" val="194687620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70658" name="Title 1"/>
          <p:cNvSpPr>
            <a:spLocks noGrp="1"/>
          </p:cNvSpPr>
          <p:nvPr>
            <p:ph type="title"/>
          </p:nvPr>
        </p:nvSpPr>
        <p:spPr>
          <a:xfrm>
            <a:off x="395288" y="188913"/>
            <a:ext cx="8229600" cy="613192"/>
          </a:xfrm>
        </p:spPr>
        <p:txBody>
          <a:bodyPr/>
          <a:lstStyle/>
          <a:p>
            <a:endParaRPr lang="en-GB" sz="3600" dirty="0">
              <a:solidFill>
                <a:srgbClr val="92D050"/>
              </a:solidFill>
              <a:latin typeface="Calibri" charset="0"/>
              <a:ea typeface="MS PGothic" charset="0"/>
            </a:endParaRPr>
          </a:p>
        </p:txBody>
      </p:sp>
      <p:sp>
        <p:nvSpPr>
          <p:cNvPr id="58371" name="Content Placeholder 2"/>
          <p:cNvSpPr>
            <a:spLocks noGrp="1"/>
          </p:cNvSpPr>
          <p:nvPr>
            <p:ph idx="1"/>
          </p:nvPr>
        </p:nvSpPr>
        <p:spPr>
          <a:xfrm>
            <a:off x="395288" y="1052513"/>
            <a:ext cx="8229600" cy="4392612"/>
          </a:xfrm>
        </p:spPr>
        <p:txBody>
          <a:bodyPr/>
          <a:lstStyle/>
          <a:p>
            <a:pPr marL="0" indent="0" algn="ctr">
              <a:buClr>
                <a:srgbClr val="92D050"/>
              </a:buClr>
              <a:buNone/>
              <a:defRPr/>
            </a:pPr>
            <a:r>
              <a:rPr lang="en-GB" sz="3600" b="1" dirty="0">
                <a:solidFill>
                  <a:srgbClr val="92D050"/>
                </a:solidFill>
                <a:latin typeface="Calibri" charset="0"/>
                <a:ea typeface="MS PGothic" charset="0"/>
              </a:rPr>
              <a:t>So </a:t>
            </a:r>
            <a:r>
              <a:rPr lang="en-GB" sz="3600" b="1" dirty="0" smtClean="0">
                <a:solidFill>
                  <a:srgbClr val="92D050"/>
                </a:solidFill>
                <a:latin typeface="Calibri" charset="0"/>
                <a:ea typeface="MS PGothic" charset="0"/>
              </a:rPr>
              <a:t>now </a:t>
            </a:r>
            <a:r>
              <a:rPr lang="en-GB" sz="3600" b="1" dirty="0">
                <a:solidFill>
                  <a:srgbClr val="92D050"/>
                </a:solidFill>
                <a:latin typeface="Calibri" charset="0"/>
                <a:ea typeface="MS PGothic" charset="0"/>
              </a:rPr>
              <a:t>you know about me – Who are you and why this </a:t>
            </a:r>
            <a:r>
              <a:rPr lang="en-GB" sz="3600" b="1" dirty="0" smtClean="0">
                <a:solidFill>
                  <a:srgbClr val="92D050"/>
                </a:solidFill>
                <a:latin typeface="Calibri" charset="0"/>
                <a:ea typeface="MS PGothic" charset="0"/>
              </a:rPr>
              <a:t>workshop?</a:t>
            </a:r>
          </a:p>
          <a:p>
            <a:pPr marL="0" indent="0" algn="ctr">
              <a:buClr>
                <a:srgbClr val="92D050"/>
              </a:buClr>
              <a:buNone/>
              <a:defRPr/>
            </a:pPr>
            <a:endParaRPr lang="en-GB" sz="2800" dirty="0" smtClean="0">
              <a:latin typeface="Calibri" charset="0"/>
              <a:ea typeface="MS PGothic" charset="0"/>
            </a:endParaRPr>
          </a:p>
        </p:txBody>
      </p:sp>
    </p:spTree>
    <p:extLst>
      <p:ext uri="{BB962C8B-B14F-4D97-AF65-F5344CB8AC3E}">
        <p14:creationId xmlns:p14="http://schemas.microsoft.com/office/powerpoint/2010/main" val="126201602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70658" name="Title 1"/>
          <p:cNvSpPr>
            <a:spLocks noGrp="1"/>
          </p:cNvSpPr>
          <p:nvPr>
            <p:ph type="title"/>
          </p:nvPr>
        </p:nvSpPr>
        <p:spPr>
          <a:xfrm>
            <a:off x="395288" y="188913"/>
            <a:ext cx="8229600" cy="613192"/>
          </a:xfrm>
        </p:spPr>
        <p:txBody>
          <a:bodyPr/>
          <a:lstStyle/>
          <a:p>
            <a:r>
              <a:rPr lang="en-GB" sz="3200" b="1" dirty="0" smtClean="0">
                <a:solidFill>
                  <a:srgbClr val="92D050"/>
                </a:solidFill>
                <a:latin typeface="Calibri" charset="0"/>
                <a:ea typeface="MS PGothic" charset="0"/>
              </a:rPr>
              <a:t>Today  </a:t>
            </a:r>
            <a:r>
              <a:rPr lang="en-GB" sz="3200" b="1" dirty="0">
                <a:solidFill>
                  <a:srgbClr val="92D050"/>
                </a:solidFill>
                <a:latin typeface="Calibri" charset="0"/>
                <a:ea typeface="MS PGothic" charset="0"/>
              </a:rPr>
              <a:t>…</a:t>
            </a:r>
            <a:endParaRPr lang="en-GB" sz="3600" dirty="0">
              <a:solidFill>
                <a:srgbClr val="92D050"/>
              </a:solidFill>
              <a:latin typeface="Calibri" charset="0"/>
              <a:ea typeface="MS PGothic" charset="0"/>
            </a:endParaRPr>
          </a:p>
        </p:txBody>
      </p:sp>
      <p:sp>
        <p:nvSpPr>
          <p:cNvPr id="58371" name="Content Placeholder 2"/>
          <p:cNvSpPr>
            <a:spLocks noGrp="1"/>
          </p:cNvSpPr>
          <p:nvPr>
            <p:ph idx="1"/>
          </p:nvPr>
        </p:nvSpPr>
        <p:spPr>
          <a:xfrm>
            <a:off x="395288" y="1052513"/>
            <a:ext cx="8229600" cy="4392612"/>
          </a:xfrm>
        </p:spPr>
        <p:txBody>
          <a:bodyPr/>
          <a:lstStyle/>
          <a:p>
            <a:pPr>
              <a:buClr>
                <a:srgbClr val="92D050"/>
              </a:buClr>
              <a:buBlip>
                <a:blip r:embed="rId5"/>
              </a:buBlip>
              <a:defRPr/>
            </a:pPr>
            <a:endParaRPr lang="en-GB" sz="2200" dirty="0" smtClean="0">
              <a:solidFill>
                <a:schemeClr val="tx1">
                  <a:lumMod val="85000"/>
                  <a:lumOff val="15000"/>
                </a:schemeClr>
              </a:solidFill>
              <a:latin typeface="Calibri" charset="0"/>
              <a:ea typeface="MS PGothic" charset="0"/>
            </a:endParaRPr>
          </a:p>
          <a:p>
            <a:pPr>
              <a:buClr>
                <a:srgbClr val="92D050"/>
              </a:buClr>
              <a:buBlip>
                <a:blip r:embed="rId5"/>
              </a:buBlip>
              <a:defRPr/>
            </a:pPr>
            <a:r>
              <a:rPr lang="en-GB" sz="2400" dirty="0" smtClean="0">
                <a:solidFill>
                  <a:schemeClr val="tx1">
                    <a:lumMod val="85000"/>
                    <a:lumOff val="15000"/>
                  </a:schemeClr>
                </a:solidFill>
                <a:latin typeface="Calibri" charset="0"/>
                <a:ea typeface="MS PGothic" charset="0"/>
              </a:rPr>
              <a:t>Harnessing </a:t>
            </a:r>
            <a:r>
              <a:rPr lang="en-GB" sz="2400" dirty="0">
                <a:solidFill>
                  <a:schemeClr val="tx1">
                    <a:lumMod val="85000"/>
                    <a:lumOff val="15000"/>
                  </a:schemeClr>
                </a:solidFill>
                <a:latin typeface="Calibri" charset="0"/>
                <a:ea typeface="MS PGothic" charset="0"/>
              </a:rPr>
              <a:t>the early intervention </a:t>
            </a:r>
            <a:r>
              <a:rPr lang="en-GB" sz="2400" dirty="0" smtClean="0">
                <a:solidFill>
                  <a:schemeClr val="tx1">
                    <a:lumMod val="85000"/>
                    <a:lumOff val="15000"/>
                  </a:schemeClr>
                </a:solidFill>
                <a:latin typeface="Calibri" charset="0"/>
                <a:ea typeface="MS PGothic" charset="0"/>
              </a:rPr>
              <a:t>agenda</a:t>
            </a:r>
          </a:p>
          <a:p>
            <a:pPr>
              <a:buClr>
                <a:srgbClr val="92D050"/>
              </a:buClr>
              <a:buBlip>
                <a:blip r:embed="rId5"/>
              </a:buBlip>
              <a:defRPr/>
            </a:pPr>
            <a:r>
              <a:rPr lang="en-GB" sz="2400" dirty="0" smtClean="0">
                <a:solidFill>
                  <a:schemeClr val="tx1">
                    <a:lumMod val="85000"/>
                    <a:lumOff val="15000"/>
                  </a:schemeClr>
                </a:solidFill>
                <a:latin typeface="Calibri" charset="0"/>
                <a:ea typeface="MS PGothic" charset="0"/>
              </a:rPr>
              <a:t>Assessing </a:t>
            </a:r>
            <a:r>
              <a:rPr lang="en-GB" sz="2400" dirty="0">
                <a:solidFill>
                  <a:schemeClr val="tx1">
                    <a:lumMod val="85000"/>
                    <a:lumOff val="15000"/>
                  </a:schemeClr>
                </a:solidFill>
                <a:latin typeface="Calibri" charset="0"/>
                <a:ea typeface="MS PGothic" charset="0"/>
              </a:rPr>
              <a:t>how to promote the early help and </a:t>
            </a:r>
            <a:r>
              <a:rPr lang="en-GB" sz="2400" dirty="0" smtClean="0">
                <a:solidFill>
                  <a:schemeClr val="tx1">
                    <a:lumMod val="85000"/>
                    <a:lumOff val="15000"/>
                  </a:schemeClr>
                </a:solidFill>
                <a:latin typeface="Calibri" charset="0"/>
                <a:ea typeface="MS PGothic" charset="0"/>
              </a:rPr>
              <a:t>troubled families </a:t>
            </a:r>
            <a:r>
              <a:rPr lang="en-GB" sz="2400" dirty="0">
                <a:solidFill>
                  <a:schemeClr val="tx1">
                    <a:lumMod val="85000"/>
                    <a:lumOff val="15000"/>
                  </a:schemeClr>
                </a:solidFill>
                <a:latin typeface="Calibri" charset="0"/>
                <a:ea typeface="MS PGothic" charset="0"/>
              </a:rPr>
              <a:t>agendas </a:t>
            </a:r>
          </a:p>
          <a:p>
            <a:pPr>
              <a:buClr>
                <a:srgbClr val="92D050"/>
              </a:buClr>
              <a:buBlip>
                <a:blip r:embed="rId5"/>
              </a:buBlip>
              <a:defRPr/>
            </a:pPr>
            <a:r>
              <a:rPr lang="en-GB" sz="2400" dirty="0" smtClean="0">
                <a:solidFill>
                  <a:schemeClr val="tx1">
                    <a:lumMod val="85000"/>
                    <a:lumOff val="15000"/>
                  </a:schemeClr>
                </a:solidFill>
                <a:latin typeface="Calibri" charset="0"/>
                <a:ea typeface="MS PGothic" charset="0"/>
              </a:rPr>
              <a:t>Discovering </a:t>
            </a:r>
            <a:r>
              <a:rPr lang="en-GB" sz="2400" dirty="0">
                <a:solidFill>
                  <a:schemeClr val="tx1">
                    <a:lumMod val="85000"/>
                    <a:lumOff val="15000"/>
                  </a:schemeClr>
                </a:solidFill>
                <a:latin typeface="Calibri" charset="0"/>
                <a:ea typeface="MS PGothic" charset="0"/>
              </a:rPr>
              <a:t>what this means for local authorities and their partner agencies </a:t>
            </a:r>
          </a:p>
          <a:p>
            <a:pPr>
              <a:buClr>
                <a:srgbClr val="92D050"/>
              </a:buClr>
              <a:buBlip>
                <a:blip r:embed="rId5"/>
              </a:buBlip>
              <a:defRPr/>
            </a:pPr>
            <a:r>
              <a:rPr lang="en-GB" sz="2400" dirty="0" smtClean="0">
                <a:solidFill>
                  <a:schemeClr val="tx1">
                    <a:lumMod val="85000"/>
                    <a:lumOff val="15000"/>
                  </a:schemeClr>
                </a:solidFill>
                <a:latin typeface="Calibri" charset="0"/>
                <a:ea typeface="MS PGothic" charset="0"/>
              </a:rPr>
              <a:t>Responding </a:t>
            </a:r>
            <a:r>
              <a:rPr lang="en-GB" sz="2400" dirty="0">
                <a:solidFill>
                  <a:schemeClr val="tx1">
                    <a:lumMod val="85000"/>
                    <a:lumOff val="15000"/>
                  </a:schemeClr>
                </a:solidFill>
                <a:latin typeface="Calibri" charset="0"/>
                <a:ea typeface="MS PGothic" charset="0"/>
              </a:rPr>
              <a:t>to the changing needs of  the </a:t>
            </a:r>
            <a:r>
              <a:rPr lang="en-GB" sz="2400" dirty="0" smtClean="0">
                <a:solidFill>
                  <a:schemeClr val="tx1">
                    <a:lumMod val="85000"/>
                    <a:lumOff val="15000"/>
                  </a:schemeClr>
                </a:solidFill>
                <a:latin typeface="Calibri" charset="0"/>
                <a:ea typeface="MS PGothic" charset="0"/>
              </a:rPr>
              <a:t>workforce</a:t>
            </a:r>
            <a:endParaRPr lang="en-GB" sz="2400" dirty="0">
              <a:solidFill>
                <a:schemeClr val="tx1">
                  <a:lumMod val="85000"/>
                  <a:lumOff val="15000"/>
                </a:schemeClr>
              </a:solidFill>
              <a:latin typeface="Calibri" charset="0"/>
              <a:ea typeface="MS PGothic" charset="0"/>
            </a:endParaRPr>
          </a:p>
        </p:txBody>
      </p:sp>
    </p:spTree>
    <p:extLst>
      <p:ext uri="{BB962C8B-B14F-4D97-AF65-F5344CB8AC3E}">
        <p14:creationId xmlns:p14="http://schemas.microsoft.com/office/powerpoint/2010/main" val="414622971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14690" name="TextBox 4"/>
          <p:cNvSpPr txBox="1">
            <a:spLocks noChangeArrowheads="1"/>
          </p:cNvSpPr>
          <p:nvPr/>
        </p:nvSpPr>
        <p:spPr bwMode="auto">
          <a:xfrm>
            <a:off x="999122" y="2187325"/>
            <a:ext cx="7011988" cy="20005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pPr algn="ctr" fontAlgn="base">
              <a:spcBef>
                <a:spcPct val="0"/>
              </a:spcBef>
              <a:spcAft>
                <a:spcPct val="0"/>
              </a:spcAft>
            </a:pPr>
            <a:endParaRPr lang="en-US" sz="3600" b="1" dirty="0" smtClean="0">
              <a:solidFill>
                <a:prstClr val="white"/>
              </a:solidFill>
            </a:endParaRPr>
          </a:p>
          <a:p>
            <a:pPr algn="ctr" fontAlgn="base">
              <a:spcBef>
                <a:spcPct val="0"/>
              </a:spcBef>
              <a:spcAft>
                <a:spcPct val="0"/>
              </a:spcAft>
            </a:pPr>
            <a:r>
              <a:rPr lang="en-GB" sz="3600" b="1" dirty="0" smtClean="0">
                <a:solidFill>
                  <a:prstClr val="white"/>
                </a:solidFill>
              </a:rPr>
              <a:t>Question Zero</a:t>
            </a:r>
            <a:endParaRPr lang="en-US" sz="3600" b="1" dirty="0" smtClean="0">
              <a:solidFill>
                <a:prstClr val="white"/>
              </a:solidFill>
            </a:endParaRPr>
          </a:p>
          <a:p>
            <a:pPr algn="ctr" fontAlgn="base">
              <a:spcBef>
                <a:spcPct val="0"/>
              </a:spcBef>
              <a:spcAft>
                <a:spcPct val="0"/>
              </a:spcAft>
            </a:pPr>
            <a:endParaRPr lang="en-US" dirty="0" smtClean="0">
              <a:solidFill>
                <a:prstClr val="white"/>
              </a:solidFill>
            </a:endParaRPr>
          </a:p>
          <a:p>
            <a:pPr algn="ctr" fontAlgn="base">
              <a:spcBef>
                <a:spcPct val="0"/>
              </a:spcBef>
              <a:spcAft>
                <a:spcPct val="0"/>
              </a:spcAft>
            </a:pPr>
            <a:endParaRPr lang="en-US" sz="2000" dirty="0" smtClean="0">
              <a:solidFill>
                <a:prstClr val="black"/>
              </a:solidFill>
              <a:latin typeface="Arial" charset="0"/>
            </a:endParaRPr>
          </a:p>
        </p:txBody>
      </p:sp>
    </p:spTree>
    <p:extLst>
      <p:ext uri="{BB962C8B-B14F-4D97-AF65-F5344CB8AC3E}">
        <p14:creationId xmlns:p14="http://schemas.microsoft.com/office/powerpoint/2010/main" val="23747774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70658" name="Title 1"/>
          <p:cNvSpPr>
            <a:spLocks noGrp="1"/>
          </p:cNvSpPr>
          <p:nvPr>
            <p:ph type="title"/>
          </p:nvPr>
        </p:nvSpPr>
        <p:spPr>
          <a:xfrm>
            <a:off x="395288" y="188913"/>
            <a:ext cx="8229600" cy="792162"/>
          </a:xfrm>
        </p:spPr>
        <p:txBody>
          <a:bodyPr/>
          <a:lstStyle/>
          <a:p>
            <a:r>
              <a:rPr lang="en-GB" sz="3200" b="1" dirty="0" smtClean="0">
                <a:solidFill>
                  <a:srgbClr val="92D050"/>
                </a:solidFill>
                <a:latin typeface="Calibri" charset="0"/>
                <a:ea typeface="MS PGothic" charset="0"/>
              </a:rPr>
              <a:t>Troubled Families  - What is Question Zero? </a:t>
            </a:r>
            <a:endParaRPr lang="en-GB" sz="3600" dirty="0">
              <a:solidFill>
                <a:srgbClr val="92D050"/>
              </a:solidFill>
              <a:latin typeface="Calibri" charset="0"/>
              <a:ea typeface="MS PGothic" charset="0"/>
            </a:endParaRPr>
          </a:p>
        </p:txBody>
      </p:sp>
      <p:sp>
        <p:nvSpPr>
          <p:cNvPr id="58371" name="Content Placeholder 2"/>
          <p:cNvSpPr>
            <a:spLocks noGrp="1"/>
          </p:cNvSpPr>
          <p:nvPr>
            <p:ph idx="1"/>
          </p:nvPr>
        </p:nvSpPr>
        <p:spPr>
          <a:xfrm>
            <a:off x="395288" y="1052513"/>
            <a:ext cx="8229600" cy="4392612"/>
          </a:xfrm>
        </p:spPr>
        <p:txBody>
          <a:bodyPr/>
          <a:lstStyle/>
          <a:p>
            <a:pPr marL="0" indent="0" eaLnBrk="1" fontAlgn="auto" hangingPunct="1">
              <a:spcAft>
                <a:spcPts val="0"/>
              </a:spcAft>
              <a:buClr>
                <a:srgbClr val="8EC63F"/>
              </a:buClr>
              <a:buFont typeface="Arial" charset="0"/>
              <a:buNone/>
              <a:defRPr/>
            </a:pPr>
            <a:endParaRPr lang="en-GB" sz="2400" b="1" dirty="0">
              <a:solidFill>
                <a:schemeClr val="tx1">
                  <a:lumMod val="85000"/>
                  <a:lumOff val="15000"/>
                </a:schemeClr>
              </a:solidFill>
              <a:cs typeface="Arial"/>
            </a:endParaRPr>
          </a:p>
          <a:p>
            <a:pPr marL="0" indent="0" eaLnBrk="1" fontAlgn="auto" hangingPunct="1">
              <a:spcAft>
                <a:spcPts val="0"/>
              </a:spcAft>
              <a:buClr>
                <a:srgbClr val="8EC63F"/>
              </a:buClr>
              <a:buNone/>
              <a:defRPr/>
            </a:pPr>
            <a:r>
              <a:rPr lang="en-GB" sz="2400" dirty="0">
                <a:solidFill>
                  <a:srgbClr val="262626"/>
                </a:solidFill>
              </a:rPr>
              <a:t>Herman Leonard, a professor at Harvard Business School, has a concept called Question Zero. This asks “</a:t>
            </a:r>
            <a:r>
              <a:rPr lang="en-GB" sz="2400" b="1" dirty="0">
                <a:solidFill>
                  <a:srgbClr val="262626"/>
                </a:solidFill>
              </a:rPr>
              <a:t>What exactly are we trying to accomplish?” </a:t>
            </a:r>
            <a:r>
              <a:rPr lang="en-GB" sz="2400" dirty="0">
                <a:solidFill>
                  <a:srgbClr val="262626"/>
                </a:solidFill>
              </a:rPr>
              <a:t>The idea being if you can’t answer Question Zero, then don’t bother with questions 1 through 99!</a:t>
            </a:r>
          </a:p>
          <a:p>
            <a:pPr marL="0" indent="0" eaLnBrk="1" fontAlgn="auto" hangingPunct="1">
              <a:spcAft>
                <a:spcPts val="0"/>
              </a:spcAft>
              <a:buClr>
                <a:srgbClr val="8EC63F"/>
              </a:buClr>
              <a:buFont typeface="Arial" charset="0"/>
              <a:buNone/>
              <a:defRPr/>
            </a:pPr>
            <a:endParaRPr lang="en-GB" sz="2400" b="1" dirty="0" smtClean="0">
              <a:solidFill>
                <a:schemeClr val="tx1">
                  <a:lumMod val="85000"/>
                  <a:lumOff val="15000"/>
                </a:schemeClr>
              </a:solidFill>
              <a:cs typeface="Arial"/>
            </a:endParaRPr>
          </a:p>
        </p:txBody>
      </p:sp>
    </p:spTree>
    <p:extLst>
      <p:ext uri="{BB962C8B-B14F-4D97-AF65-F5344CB8AC3E}">
        <p14:creationId xmlns:p14="http://schemas.microsoft.com/office/powerpoint/2010/main" val="64475232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4356</TotalTime>
  <Words>3064</Words>
  <Application>Microsoft Office PowerPoint</Application>
  <PresentationFormat>On-screen Show (4:3)</PresentationFormat>
  <Paragraphs>499</Paragraphs>
  <Slides>44</Slides>
  <Notes>41</Notes>
  <HiddenSlides>0</HiddenSlides>
  <MMClips>0</MMClips>
  <ScaleCrop>false</ScaleCrop>
  <HeadingPairs>
    <vt:vector size="6" baseType="variant">
      <vt:variant>
        <vt:lpstr>Fonts Used</vt:lpstr>
      </vt:variant>
      <vt:variant>
        <vt:i4>4</vt:i4>
      </vt:variant>
      <vt:variant>
        <vt:lpstr>Theme</vt:lpstr>
      </vt:variant>
      <vt:variant>
        <vt:i4>7</vt:i4>
      </vt:variant>
      <vt:variant>
        <vt:lpstr>Slide Titles</vt:lpstr>
      </vt:variant>
      <vt:variant>
        <vt:i4>44</vt:i4>
      </vt:variant>
    </vt:vector>
  </HeadingPairs>
  <TitlesOfParts>
    <vt:vector size="55" baseType="lpstr">
      <vt:lpstr>ＭＳ Ｐゴシック</vt:lpstr>
      <vt:lpstr>ＭＳ Ｐゴシック</vt:lpstr>
      <vt:lpstr>Arial</vt:lpstr>
      <vt:lpstr>Calibri</vt:lpstr>
      <vt:lpstr>Office Theme</vt:lpstr>
      <vt:lpstr>1_Office Theme</vt:lpstr>
      <vt:lpstr>119_Office Theme</vt:lpstr>
      <vt:lpstr>120_Office Theme</vt:lpstr>
      <vt:lpstr>3_Office Theme</vt:lpstr>
      <vt:lpstr>7_Office Theme</vt:lpstr>
      <vt:lpstr>2_Office Theme</vt:lpstr>
      <vt:lpstr>PowerPoint Presentation</vt:lpstr>
      <vt:lpstr>PowerPoint Presentation</vt:lpstr>
      <vt:lpstr>Who are we? </vt:lpstr>
      <vt:lpstr>Experience and knowledge …</vt:lpstr>
      <vt:lpstr>Experience and knowledge …</vt:lpstr>
      <vt:lpstr>PowerPoint Presentation</vt:lpstr>
      <vt:lpstr>Today  …</vt:lpstr>
      <vt:lpstr>PowerPoint Presentation</vt:lpstr>
      <vt:lpstr>Troubled Families  - What is Question Zero? </vt:lpstr>
      <vt:lpstr>Question Zero</vt:lpstr>
      <vt:lpstr>Troubled Families opportunity from DCLG and PBR? </vt:lpstr>
      <vt:lpstr>What's the opportunity from DCLG and PBR? </vt:lpstr>
      <vt:lpstr>What's the opportunity from DCLG and PBR? </vt:lpstr>
      <vt:lpstr>What's the opportunity from DCLG and PBR? </vt:lpstr>
      <vt:lpstr>What's the job then? </vt:lpstr>
      <vt:lpstr>Progress </vt:lpstr>
      <vt:lpstr>Where are we now?  </vt:lpstr>
      <vt:lpstr>PowerPoint Presentation</vt:lpstr>
      <vt:lpstr>PowerPoint Presentation</vt:lpstr>
      <vt:lpstr>Identify and reach the right families? </vt:lpstr>
      <vt:lpstr>Question Zero</vt:lpstr>
      <vt:lpstr>Schools - family stress and children’s outcomes </vt:lpstr>
      <vt:lpstr>Interface Schools Vulnerable Children Audit Tool </vt:lpstr>
      <vt:lpstr>Categories of potential vulnerability</vt:lpstr>
      <vt:lpstr>The right approach – service redesign?</vt:lpstr>
      <vt:lpstr>Workforce development</vt:lpstr>
      <vt:lpstr>Information sharing</vt:lpstr>
      <vt:lpstr>Measuring change</vt:lpstr>
      <vt:lpstr>Evaluation and the cost effectiveness question</vt:lpstr>
      <vt:lpstr>Asking the right question – Question zero</vt:lpstr>
      <vt:lpstr>PowerPoint Presentation</vt:lpstr>
      <vt:lpstr>PowerPoint Presentation</vt:lpstr>
      <vt:lpstr>Messages from staff</vt:lpstr>
      <vt:lpstr>PowerPoint Presentation</vt:lpstr>
      <vt:lpstr>PowerPoint Presentation</vt:lpstr>
      <vt:lpstr>Developing Key skills </vt:lpstr>
      <vt:lpstr>Developing Key skills </vt:lpstr>
      <vt:lpstr>Management </vt:lpstr>
      <vt:lpstr>Meeting learners needs</vt:lpstr>
      <vt:lpstr>Meeting the organisations needs </vt:lpstr>
      <vt:lpstr>Questions and Answers?    </vt:lpstr>
      <vt:lpstr>Question Zero</vt:lpstr>
      <vt:lpstr>PowerPoint Presentation</vt:lpstr>
      <vt:lpstr>PowerPoint Presentation</vt:lpstr>
    </vt:vector>
  </TitlesOfParts>
  <Company>Four Agency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Main Office 2</dc:creator>
  <cp:lastModifiedBy>wendy weal</cp:lastModifiedBy>
  <cp:revision>61</cp:revision>
  <dcterms:created xsi:type="dcterms:W3CDTF">2013-07-05T08:42:36Z</dcterms:created>
  <dcterms:modified xsi:type="dcterms:W3CDTF">2015-11-29T15:02:35Z</dcterms:modified>
</cp:coreProperties>
</file>